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7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8.xml" ContentType="application/vnd.openxmlformats-officedocument.presentationml.notesSlide+xml"/>
  <Override PartName="/ppt/theme/themeOverride8.xml" ContentType="application/vnd.openxmlformats-officedocument.themeOverride+xml"/>
  <Override PartName="/ppt/notesSlides/notesSlide9.xml" ContentType="application/vnd.openxmlformats-officedocument.presentationml.notesSlide+xml"/>
  <Override PartName="/ppt/theme/themeOverride9.xml" ContentType="application/vnd.openxmlformats-officedocument.themeOverride+xml"/>
  <Override PartName="/ppt/notesSlides/notesSlide10.xml" ContentType="application/vnd.openxmlformats-officedocument.presentationml.notesSlide+xml"/>
  <Override PartName="/ppt/theme/themeOverride10.xml" ContentType="application/vnd.openxmlformats-officedocument.themeOverride+xml"/>
  <Override PartName="/ppt/notesSlides/notesSlide11.xml" ContentType="application/vnd.openxmlformats-officedocument.presentationml.notesSlide+xml"/>
  <Override PartName="/ppt/theme/themeOverride11.xml" ContentType="application/vnd.openxmlformats-officedocument.themeOverride+xml"/>
  <Override PartName="/ppt/notesSlides/notesSlide12.xml" ContentType="application/vnd.openxmlformats-officedocument.presentationml.notesSlide+xml"/>
  <Override PartName="/ppt/theme/themeOverride12.xml" ContentType="application/vnd.openxmlformats-officedocument.themeOverride+xml"/>
  <Override PartName="/ppt/notesSlides/notesSlide13.xml" ContentType="application/vnd.openxmlformats-officedocument.presentationml.notesSlide+xml"/>
  <Override PartName="/ppt/theme/themeOverride13.xml" ContentType="application/vnd.openxmlformats-officedocument.themeOverride+xml"/>
  <Override PartName="/ppt/notesSlides/notesSlide1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Override14.xml" ContentType="application/vnd.openxmlformats-officedocument.themeOverr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62" r:id="rId4"/>
    <p:sldId id="258" r:id="rId5"/>
    <p:sldId id="270" r:id="rId6"/>
    <p:sldId id="263" r:id="rId7"/>
    <p:sldId id="259" r:id="rId8"/>
    <p:sldId id="267" r:id="rId9"/>
    <p:sldId id="272" r:id="rId10"/>
    <p:sldId id="264" r:id="rId11"/>
    <p:sldId id="269" r:id="rId12"/>
    <p:sldId id="271" r:id="rId13"/>
    <p:sldId id="265" r:id="rId14"/>
    <p:sldId id="261" r:id="rId15"/>
    <p:sldId id="268" r:id="rId1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CF7FC"/>
    <a:srgbClr val="FA632E"/>
    <a:srgbClr val="CC3399"/>
    <a:srgbClr val="E3FDDB"/>
    <a:srgbClr val="CFFB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75" autoAdjust="0"/>
    <p:restoredTop sz="86370" autoAdjust="0"/>
  </p:normalViewPr>
  <p:slideViewPr>
    <p:cSldViewPr>
      <p:cViewPr>
        <p:scale>
          <a:sx n="57" d="100"/>
          <a:sy n="57" d="100"/>
        </p:scale>
        <p:origin x="940" y="5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108000" cy="108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svg"/><Relationship Id="rId1" Type="http://schemas.openxmlformats.org/officeDocument/2006/relationships/image" Target="../media/image21.png"/><Relationship Id="rId4" Type="http://schemas.openxmlformats.org/officeDocument/2006/relationships/image" Target="../media/image24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svg"/><Relationship Id="rId1" Type="http://schemas.openxmlformats.org/officeDocument/2006/relationships/image" Target="../media/image21.png"/><Relationship Id="rId4" Type="http://schemas.openxmlformats.org/officeDocument/2006/relationships/image" Target="../media/image24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25056C2-F907-4AF5-B4A1-6AC79B681BA9}" type="doc">
      <dgm:prSet loTypeId="urn:microsoft.com/office/officeart/2005/8/layout/h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CH"/>
        </a:p>
      </dgm:t>
    </dgm:pt>
    <dgm:pt modelId="{A85D68C6-3D0D-40C6-8824-EA39AD500381}">
      <dgm:prSet phldrT="[Text]"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de-CH" sz="2000" dirty="0">
              <a:solidFill>
                <a:schemeClr val="tx1"/>
              </a:solidFill>
            </a:rPr>
            <a:t>Sitzungs-protokoll</a:t>
          </a:r>
        </a:p>
      </dgm:t>
    </dgm:pt>
    <dgm:pt modelId="{82CE2D11-C439-4E40-8D90-02B1F2B42A87}" type="parTrans" cxnId="{F88282E7-AB20-4741-8302-FB322FE37AAA}">
      <dgm:prSet/>
      <dgm:spPr/>
      <dgm:t>
        <a:bodyPr/>
        <a:lstStyle/>
        <a:p>
          <a:endParaRPr lang="de-CH" sz="2000"/>
        </a:p>
      </dgm:t>
    </dgm:pt>
    <dgm:pt modelId="{AB670EE6-8F68-40B8-A0DD-29BED3862C9F}" type="sibTrans" cxnId="{F88282E7-AB20-4741-8302-FB322FE37AAA}">
      <dgm:prSet/>
      <dgm:spPr/>
      <dgm:t>
        <a:bodyPr/>
        <a:lstStyle/>
        <a:p>
          <a:endParaRPr lang="de-CH" sz="2000"/>
        </a:p>
      </dgm:t>
    </dgm:pt>
    <dgm:pt modelId="{C6C9830A-8324-44EA-AF32-5A051E619921}">
      <dgm:prSet phldrT="[Text]"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de-CH" sz="2000" dirty="0">
              <a:solidFill>
                <a:schemeClr val="tx1"/>
              </a:solidFill>
            </a:rPr>
            <a:t>Spielanleitung</a:t>
          </a:r>
        </a:p>
      </dgm:t>
    </dgm:pt>
    <dgm:pt modelId="{0660A649-98D4-4017-AFEF-907914BA0C56}" type="parTrans" cxnId="{4BC489AC-4B52-4706-8C20-57C763E78A5E}">
      <dgm:prSet/>
      <dgm:spPr/>
      <dgm:t>
        <a:bodyPr/>
        <a:lstStyle/>
        <a:p>
          <a:endParaRPr lang="de-CH" sz="2000"/>
        </a:p>
      </dgm:t>
    </dgm:pt>
    <dgm:pt modelId="{B2D45E20-D2FC-435D-8427-6431BF0E3A9F}" type="sibTrans" cxnId="{4BC489AC-4B52-4706-8C20-57C763E78A5E}">
      <dgm:prSet/>
      <dgm:spPr/>
      <dgm:t>
        <a:bodyPr/>
        <a:lstStyle/>
        <a:p>
          <a:endParaRPr lang="de-CH" sz="2000"/>
        </a:p>
      </dgm:t>
    </dgm:pt>
    <dgm:pt modelId="{A22128CC-FAD2-4328-B530-DCA59452ED82}">
      <dgm:prSet phldrT="[Text]" custT="1"/>
      <dgm:spPr/>
      <dgm:t>
        <a:bodyPr/>
        <a:lstStyle/>
        <a:p>
          <a:endParaRPr lang="de-CH" sz="2000" dirty="0"/>
        </a:p>
      </dgm:t>
    </dgm:pt>
    <dgm:pt modelId="{4A99AA99-A392-40FF-8637-6825724EC5AB}" type="parTrans" cxnId="{BB3CEDD6-EF2B-44DC-B869-544B4943A597}">
      <dgm:prSet/>
      <dgm:spPr/>
      <dgm:t>
        <a:bodyPr/>
        <a:lstStyle/>
        <a:p>
          <a:endParaRPr lang="de-CH" sz="2000"/>
        </a:p>
      </dgm:t>
    </dgm:pt>
    <dgm:pt modelId="{8840DA20-DC53-497E-81D0-65BB7E2B403D}" type="sibTrans" cxnId="{BB3CEDD6-EF2B-44DC-B869-544B4943A597}">
      <dgm:prSet/>
      <dgm:spPr/>
      <dgm:t>
        <a:bodyPr/>
        <a:lstStyle/>
        <a:p>
          <a:endParaRPr lang="de-CH" sz="2000"/>
        </a:p>
      </dgm:t>
    </dgm:pt>
    <dgm:pt modelId="{5849CDE1-CC09-485A-A34C-5992A05921F8}">
      <dgm:prSet phldrT="[Text]"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de-CH" sz="2000" kern="1200" dirty="0">
              <a:solidFill>
                <a:schemeClr val="tx1"/>
              </a:solidFill>
            </a:rPr>
            <a:t>Präsentationen</a:t>
          </a:r>
        </a:p>
      </dgm:t>
    </dgm:pt>
    <dgm:pt modelId="{55724370-D0E7-4B95-9849-5947BA645F0B}" type="parTrans" cxnId="{81A69374-C4C6-4323-854A-5C97BC8C251D}">
      <dgm:prSet/>
      <dgm:spPr/>
      <dgm:t>
        <a:bodyPr/>
        <a:lstStyle/>
        <a:p>
          <a:endParaRPr lang="de-CH" sz="2000"/>
        </a:p>
      </dgm:t>
    </dgm:pt>
    <dgm:pt modelId="{5C48B86A-A8D9-46B9-BCCC-C17AB60D6F63}" type="sibTrans" cxnId="{81A69374-C4C6-4323-854A-5C97BC8C251D}">
      <dgm:prSet/>
      <dgm:spPr/>
      <dgm:t>
        <a:bodyPr/>
        <a:lstStyle/>
        <a:p>
          <a:endParaRPr lang="de-CH" sz="2000"/>
        </a:p>
      </dgm:t>
    </dgm:pt>
    <dgm:pt modelId="{F8602941-D404-4E60-921C-7F99FCF28A28}">
      <dgm:prSet phldrT="[Text]" custT="1"/>
      <dgm:spPr/>
      <dgm:t>
        <a:bodyPr/>
        <a:lstStyle/>
        <a:p>
          <a:endParaRPr lang="de-CH" sz="2000" dirty="0"/>
        </a:p>
      </dgm:t>
    </dgm:pt>
    <dgm:pt modelId="{6D102C8E-BE82-4F74-B155-E48A03B5658F}" type="parTrans" cxnId="{1C55A0A0-7178-4AF9-9C8F-530ABAE25F53}">
      <dgm:prSet/>
      <dgm:spPr/>
      <dgm:t>
        <a:bodyPr/>
        <a:lstStyle/>
        <a:p>
          <a:endParaRPr lang="de-CH" sz="2000"/>
        </a:p>
      </dgm:t>
    </dgm:pt>
    <dgm:pt modelId="{347E02E2-61E9-425F-9CE3-7C1F5AAE18CA}" type="sibTrans" cxnId="{1C55A0A0-7178-4AF9-9C8F-530ABAE25F53}">
      <dgm:prSet/>
      <dgm:spPr/>
      <dgm:t>
        <a:bodyPr/>
        <a:lstStyle/>
        <a:p>
          <a:endParaRPr lang="de-CH" sz="2000"/>
        </a:p>
      </dgm:t>
    </dgm:pt>
    <dgm:pt modelId="{5FC02159-5AD8-452F-AB5D-8A81E0D4F735}">
      <dgm:prSet phldrT="[Text]"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de-CH" sz="2000" dirty="0">
              <a:solidFill>
                <a:schemeClr val="tx1"/>
              </a:solidFill>
            </a:rPr>
            <a:t>Code-Struktur</a:t>
          </a:r>
        </a:p>
      </dgm:t>
    </dgm:pt>
    <dgm:pt modelId="{42F227D8-1F7F-4154-A25F-F312EF5D6341}" type="parTrans" cxnId="{2406C858-9D20-4517-8A3A-ADFC6EBEB656}">
      <dgm:prSet/>
      <dgm:spPr/>
      <dgm:t>
        <a:bodyPr/>
        <a:lstStyle/>
        <a:p>
          <a:endParaRPr lang="de-CH" sz="2000"/>
        </a:p>
      </dgm:t>
    </dgm:pt>
    <dgm:pt modelId="{5AC19960-7C96-4D0A-9B4A-48609ACCAF90}" type="sibTrans" cxnId="{2406C858-9D20-4517-8A3A-ADFC6EBEB656}">
      <dgm:prSet/>
      <dgm:spPr/>
      <dgm:t>
        <a:bodyPr/>
        <a:lstStyle/>
        <a:p>
          <a:endParaRPr lang="de-CH" sz="2000"/>
        </a:p>
      </dgm:t>
    </dgm:pt>
    <dgm:pt modelId="{594A7095-7A03-4E6E-9E1B-C1B933971D65}">
      <dgm:prSet phldrT="[Text]"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de-CH" sz="20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Lektion Gelernt</a:t>
          </a:r>
          <a:endParaRPr lang="de-CH" sz="2000" dirty="0">
            <a:solidFill>
              <a:schemeClr val="tx1"/>
            </a:solidFill>
          </a:endParaRPr>
        </a:p>
      </dgm:t>
    </dgm:pt>
    <dgm:pt modelId="{ACDDC55D-C3C0-4C96-9C4E-0D08158E0EA2}" type="parTrans" cxnId="{B933ADC9-95ED-4E4F-8539-EA5BFD149225}">
      <dgm:prSet/>
      <dgm:spPr/>
      <dgm:t>
        <a:bodyPr/>
        <a:lstStyle/>
        <a:p>
          <a:endParaRPr lang="de-CH" sz="2000"/>
        </a:p>
      </dgm:t>
    </dgm:pt>
    <dgm:pt modelId="{28569DF0-3D66-41EC-AACC-69F7E4D0AF5B}" type="sibTrans" cxnId="{B933ADC9-95ED-4E4F-8539-EA5BFD149225}">
      <dgm:prSet/>
      <dgm:spPr/>
      <dgm:t>
        <a:bodyPr/>
        <a:lstStyle/>
        <a:p>
          <a:endParaRPr lang="de-CH" sz="2000"/>
        </a:p>
      </dgm:t>
    </dgm:pt>
    <dgm:pt modelId="{BC1F83A2-7DA6-42B2-9B81-57926ADCCA9C}">
      <dgm:prSet phldrT="[Text]"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de-CH" sz="2000" kern="1200" dirty="0">
              <a:solidFill>
                <a:schemeClr val="tx1"/>
              </a:solidFill>
            </a:rPr>
            <a:t>Tagebuch</a:t>
          </a:r>
        </a:p>
      </dgm:t>
    </dgm:pt>
    <dgm:pt modelId="{CF98ED0F-93CE-45BE-A741-C5A446ADDCD6}" type="sibTrans" cxnId="{7DB8AE33-3568-44BD-8CA7-4B435D3889D7}">
      <dgm:prSet/>
      <dgm:spPr/>
      <dgm:t>
        <a:bodyPr/>
        <a:lstStyle/>
        <a:p>
          <a:endParaRPr lang="de-CH" sz="2000"/>
        </a:p>
      </dgm:t>
    </dgm:pt>
    <dgm:pt modelId="{98A6EBC0-BF7A-4DBB-AFE7-7FE06C0C8F44}" type="parTrans" cxnId="{7DB8AE33-3568-44BD-8CA7-4B435D3889D7}">
      <dgm:prSet/>
      <dgm:spPr/>
      <dgm:t>
        <a:bodyPr/>
        <a:lstStyle/>
        <a:p>
          <a:endParaRPr lang="de-CH" sz="2000"/>
        </a:p>
      </dgm:t>
    </dgm:pt>
    <dgm:pt modelId="{29925387-F0A4-4D69-BDD7-CA4402BDE65B}">
      <dgm:prSet phldrT="[Text]" custT="1"/>
      <dgm:spPr/>
      <dgm:t>
        <a:bodyPr/>
        <a:lstStyle/>
        <a:p>
          <a:endParaRPr lang="de-CH" sz="2000" dirty="0"/>
        </a:p>
      </dgm:t>
    </dgm:pt>
    <dgm:pt modelId="{A7EBD68F-D14B-4EE2-BCEC-97ECE73E04B8}" type="sibTrans" cxnId="{0780B408-756F-447D-A14D-1D24F869D653}">
      <dgm:prSet/>
      <dgm:spPr/>
      <dgm:t>
        <a:bodyPr/>
        <a:lstStyle/>
        <a:p>
          <a:endParaRPr lang="de-CH" sz="2000"/>
        </a:p>
      </dgm:t>
    </dgm:pt>
    <dgm:pt modelId="{6FF04D5D-288D-4B04-9AB6-00051921D6C9}" type="parTrans" cxnId="{0780B408-756F-447D-A14D-1D24F869D653}">
      <dgm:prSet/>
      <dgm:spPr/>
      <dgm:t>
        <a:bodyPr/>
        <a:lstStyle/>
        <a:p>
          <a:endParaRPr lang="de-CH" sz="2000"/>
        </a:p>
      </dgm:t>
    </dgm:pt>
    <dgm:pt modelId="{F60AD385-3EB8-4218-848D-DCC1E4BF1BC0}">
      <dgm:prSet phldrT="[Text]" custT="1"/>
      <dgm:spPr/>
      <dgm:t>
        <a:bodyPr/>
        <a:lstStyle/>
        <a:p>
          <a:pPr algn="l"/>
          <a:endParaRPr lang="de-CH" sz="2000" dirty="0"/>
        </a:p>
      </dgm:t>
    </dgm:pt>
    <dgm:pt modelId="{5C4D458B-3CB8-4524-A294-7357F9CFFF68}" type="sibTrans" cxnId="{AE2001D2-651A-4D37-A4BC-A21E34ECB2BB}">
      <dgm:prSet/>
      <dgm:spPr/>
      <dgm:t>
        <a:bodyPr/>
        <a:lstStyle/>
        <a:p>
          <a:endParaRPr lang="de-CH" sz="2000"/>
        </a:p>
      </dgm:t>
    </dgm:pt>
    <dgm:pt modelId="{E38D61F4-671B-40BA-B511-4081BC9770DB}" type="parTrans" cxnId="{AE2001D2-651A-4D37-A4BC-A21E34ECB2BB}">
      <dgm:prSet/>
      <dgm:spPr/>
      <dgm:t>
        <a:bodyPr/>
        <a:lstStyle/>
        <a:p>
          <a:endParaRPr lang="de-CH" sz="2000"/>
        </a:p>
      </dgm:t>
    </dgm:pt>
    <dgm:pt modelId="{F2F9306F-8D76-4BB9-A8E3-0242747782EA}">
      <dgm:prSet custT="1"/>
      <dgm:spPr/>
      <dgm:t>
        <a:bodyPr/>
        <a:lstStyle/>
        <a:p>
          <a:r>
            <a:rPr lang="de-CH" sz="20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Pflege des Projektplans</a:t>
          </a:r>
        </a:p>
      </dgm:t>
    </dgm:pt>
    <dgm:pt modelId="{EBB4D76B-8EAD-4565-968B-B7D45816AFC5}" type="parTrans" cxnId="{171559D1-02AF-4049-8E45-5D9249B21995}">
      <dgm:prSet/>
      <dgm:spPr/>
      <dgm:t>
        <a:bodyPr/>
        <a:lstStyle/>
        <a:p>
          <a:endParaRPr lang="de-CH"/>
        </a:p>
      </dgm:t>
    </dgm:pt>
    <dgm:pt modelId="{D7D79079-B4E7-4C8E-AD9B-9DA63CFE4950}" type="sibTrans" cxnId="{171559D1-02AF-4049-8E45-5D9249B21995}">
      <dgm:prSet/>
      <dgm:spPr/>
      <dgm:t>
        <a:bodyPr/>
        <a:lstStyle/>
        <a:p>
          <a:endParaRPr lang="de-CH"/>
        </a:p>
      </dgm:t>
    </dgm:pt>
    <dgm:pt modelId="{C401EB40-7E28-49C9-B811-B15B9AAA771D}">
      <dgm:prSet custT="1"/>
      <dgm:spPr/>
      <dgm:t>
        <a:bodyPr/>
        <a:lstStyle/>
        <a:p>
          <a:r>
            <a:rPr lang="de-CH" sz="20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Logo</a:t>
          </a:r>
        </a:p>
      </dgm:t>
    </dgm:pt>
    <dgm:pt modelId="{21306814-2C9D-4503-93EA-1F80DF993F90}" type="parTrans" cxnId="{E93AF855-4172-4E1F-A4CE-F87808B3981A}">
      <dgm:prSet/>
      <dgm:spPr/>
      <dgm:t>
        <a:bodyPr/>
        <a:lstStyle/>
        <a:p>
          <a:endParaRPr lang="de-CH"/>
        </a:p>
      </dgm:t>
    </dgm:pt>
    <dgm:pt modelId="{EF31FDF2-5801-422C-B1BA-F510788CB401}" type="sibTrans" cxnId="{E93AF855-4172-4E1F-A4CE-F87808B3981A}">
      <dgm:prSet/>
      <dgm:spPr/>
      <dgm:t>
        <a:bodyPr/>
        <a:lstStyle/>
        <a:p>
          <a:endParaRPr lang="de-CH"/>
        </a:p>
      </dgm:t>
    </dgm:pt>
    <dgm:pt modelId="{44BA467D-1345-4C68-A458-3571A11F8A2A}">
      <dgm:prSet custT="1"/>
      <dgm:spPr/>
      <dgm:t>
        <a:bodyPr/>
        <a:lstStyle/>
        <a:p>
          <a:r>
            <a:rPr lang="de-CH" sz="20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Protokoll-Dokument</a:t>
          </a:r>
        </a:p>
      </dgm:t>
    </dgm:pt>
    <dgm:pt modelId="{6D989442-86F5-4CDE-9016-776EAFE2674B}" type="parTrans" cxnId="{0AE44F89-8A6B-428A-96A7-CC89392D8F81}">
      <dgm:prSet/>
      <dgm:spPr/>
      <dgm:t>
        <a:bodyPr/>
        <a:lstStyle/>
        <a:p>
          <a:endParaRPr lang="de-CH"/>
        </a:p>
      </dgm:t>
    </dgm:pt>
    <dgm:pt modelId="{057A1FFC-FDAE-4714-904B-1C84D9EDD561}" type="sibTrans" cxnId="{0AE44F89-8A6B-428A-96A7-CC89392D8F81}">
      <dgm:prSet/>
      <dgm:spPr/>
      <dgm:t>
        <a:bodyPr/>
        <a:lstStyle/>
        <a:p>
          <a:endParaRPr lang="de-CH"/>
        </a:p>
      </dgm:t>
    </dgm:pt>
    <dgm:pt modelId="{56FB8955-38DB-4006-89B4-D8E75EDD8030}" type="pres">
      <dgm:prSet presAssocID="{125056C2-F907-4AF5-B4A1-6AC79B681BA9}" presName="linearFlow" presStyleCnt="0">
        <dgm:presLayoutVars>
          <dgm:dir/>
          <dgm:animLvl val="lvl"/>
          <dgm:resizeHandles/>
        </dgm:presLayoutVars>
      </dgm:prSet>
      <dgm:spPr/>
    </dgm:pt>
    <dgm:pt modelId="{520295CA-EFCD-4205-97B4-4D4CEE198A4F}" type="pres">
      <dgm:prSet presAssocID="{F60AD385-3EB8-4218-848D-DCC1E4BF1BC0}" presName="compositeNode" presStyleCnt="0">
        <dgm:presLayoutVars>
          <dgm:bulletEnabled val="1"/>
        </dgm:presLayoutVars>
      </dgm:prSet>
      <dgm:spPr/>
    </dgm:pt>
    <dgm:pt modelId="{7D3C6895-9A4A-4871-B315-073B94191DE4}" type="pres">
      <dgm:prSet presAssocID="{F60AD385-3EB8-4218-848D-DCC1E4BF1BC0}" presName="image" presStyleLbl="fgImgPlace1" presStyleIdx="0" presStyleCnt="4" custLinFactNeighborX="-1500" custLinFactNeighborY="-1470"/>
      <dgm:spPr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28575">
          <a:noFill/>
        </a:ln>
      </dgm:spPr>
    </dgm:pt>
    <dgm:pt modelId="{B7CF1BD5-7557-407D-911D-03348E98DFE3}" type="pres">
      <dgm:prSet presAssocID="{F60AD385-3EB8-4218-848D-DCC1E4BF1BC0}" presName="childNode" presStyleLbl="node1" presStyleIdx="0" presStyleCnt="4" custScaleX="113038" custLinFactNeighborX="1268" custLinFactNeighborY="26">
        <dgm:presLayoutVars>
          <dgm:bulletEnabled val="1"/>
        </dgm:presLayoutVars>
      </dgm:prSet>
      <dgm:spPr/>
    </dgm:pt>
    <dgm:pt modelId="{E0F1FC67-69DD-40FE-93C1-2ED3A6F8FADF}" type="pres">
      <dgm:prSet presAssocID="{F60AD385-3EB8-4218-848D-DCC1E4BF1BC0}" presName="parentNode" presStyleLbl="revTx" presStyleIdx="0" presStyleCnt="4" custAng="0" custScaleX="123731" custScaleY="49950" custLinFactX="195757" custLinFactNeighborX="200000" custLinFactNeighborY="-52194">
        <dgm:presLayoutVars>
          <dgm:chMax val="0"/>
          <dgm:bulletEnabled val="1"/>
        </dgm:presLayoutVars>
      </dgm:prSet>
      <dgm:spPr/>
    </dgm:pt>
    <dgm:pt modelId="{BAF42320-0CB6-42ED-BCE0-54C03D2C9972}" type="pres">
      <dgm:prSet presAssocID="{5C4D458B-3CB8-4524-A294-7357F9CFFF68}" presName="sibTrans" presStyleCnt="0"/>
      <dgm:spPr/>
    </dgm:pt>
    <dgm:pt modelId="{27CB0F3A-580A-4C78-BCF8-C3C1F74684B6}" type="pres">
      <dgm:prSet presAssocID="{A22128CC-FAD2-4328-B530-DCA59452ED82}" presName="compositeNode" presStyleCnt="0">
        <dgm:presLayoutVars>
          <dgm:bulletEnabled val="1"/>
        </dgm:presLayoutVars>
      </dgm:prSet>
      <dgm:spPr/>
    </dgm:pt>
    <dgm:pt modelId="{5577771F-8DF3-4731-B1EB-63BAE0018041}" type="pres">
      <dgm:prSet presAssocID="{A22128CC-FAD2-4328-B530-DCA59452ED82}" presName="image" presStyleLbl="fgImgPlace1" presStyleIdx="1" presStyleCnt="4" custLinFactX="400000" custLinFactNeighborX="458825" custLinFactNeighborY="-1550"/>
      <dgm:spPr>
        <a:blipFill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28575">
          <a:noFill/>
        </a:ln>
      </dgm:spPr>
    </dgm:pt>
    <dgm:pt modelId="{552D073C-8380-4427-9292-13D3B66618C9}" type="pres">
      <dgm:prSet presAssocID="{A22128CC-FAD2-4328-B530-DCA59452ED82}" presName="childNode" presStyleLbl="node1" presStyleIdx="1" presStyleCnt="4" custScaleX="113038" custLinFactX="100919" custLinFactNeighborX="200000" custLinFactNeighborY="-602">
        <dgm:presLayoutVars>
          <dgm:bulletEnabled val="1"/>
        </dgm:presLayoutVars>
      </dgm:prSet>
      <dgm:spPr/>
    </dgm:pt>
    <dgm:pt modelId="{73A45272-80B7-4BD3-8ED4-C4844CBC7A0B}" type="pres">
      <dgm:prSet presAssocID="{A22128CC-FAD2-4328-B530-DCA59452ED82}" presName="parentNode" presStyleLbl="revTx" presStyleIdx="1" presStyleCnt="4">
        <dgm:presLayoutVars>
          <dgm:chMax val="0"/>
          <dgm:bulletEnabled val="1"/>
        </dgm:presLayoutVars>
      </dgm:prSet>
      <dgm:spPr/>
    </dgm:pt>
    <dgm:pt modelId="{E9CBBEBF-D483-401E-AB09-C39A64372ED2}" type="pres">
      <dgm:prSet presAssocID="{8840DA20-DC53-497E-81D0-65BB7E2B403D}" presName="sibTrans" presStyleCnt="0"/>
      <dgm:spPr/>
    </dgm:pt>
    <dgm:pt modelId="{A48DB71E-B01F-4CB6-B5D1-1AEAFDAE77FB}" type="pres">
      <dgm:prSet presAssocID="{F8602941-D404-4E60-921C-7F99FCF28A28}" presName="compositeNode" presStyleCnt="0">
        <dgm:presLayoutVars>
          <dgm:bulletEnabled val="1"/>
        </dgm:presLayoutVars>
      </dgm:prSet>
      <dgm:spPr/>
    </dgm:pt>
    <dgm:pt modelId="{DEE689A3-A1D5-4A54-AEE2-BFDFBF77C009}" type="pres">
      <dgm:prSet presAssocID="{F8602941-D404-4E60-921C-7F99FCF28A28}" presName="image" presStyleLbl="fgImgPlace1" presStyleIdx="2" presStyleCnt="4" custLinFactNeighborX="-1500" custLinFactNeighborY="-1470"/>
      <dgm:spPr>
        <a:xfrm>
          <a:off x="6012087" y="0"/>
          <a:ext cx="675342" cy="675342"/>
        </a:xfrm>
        <a:prstGeom prst="rect">
          <a:avLst/>
        </a:prstGeom>
        <a:blipFill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28575" cap="flat" cmpd="sng" algn="ctr">
          <a:noFill/>
          <a:prstDash val="solid"/>
          <a:miter lim="800000"/>
        </a:ln>
        <a:effectLst/>
      </dgm:spPr>
    </dgm:pt>
    <dgm:pt modelId="{2E0CA14F-31FE-406F-A4D1-20CC43188FCB}" type="pres">
      <dgm:prSet presAssocID="{F8602941-D404-4E60-921C-7F99FCF28A28}" presName="childNode" presStyleLbl="node1" presStyleIdx="2" presStyleCnt="4" custScaleX="113038">
        <dgm:presLayoutVars>
          <dgm:bulletEnabled val="1"/>
        </dgm:presLayoutVars>
      </dgm:prSet>
      <dgm:spPr/>
    </dgm:pt>
    <dgm:pt modelId="{C0D5AF66-0452-42F2-853A-FCF0C270C6CC}" type="pres">
      <dgm:prSet presAssocID="{F8602941-D404-4E60-921C-7F99FCF28A28}" presName="parentNode" presStyleLbl="revTx" presStyleIdx="2" presStyleCnt="4">
        <dgm:presLayoutVars>
          <dgm:chMax val="0"/>
          <dgm:bulletEnabled val="1"/>
        </dgm:presLayoutVars>
      </dgm:prSet>
      <dgm:spPr/>
    </dgm:pt>
    <dgm:pt modelId="{550D7F86-C15E-485B-81A7-0F7E14F54C5C}" type="pres">
      <dgm:prSet presAssocID="{347E02E2-61E9-425F-9CE3-7C1F5AAE18CA}" presName="sibTrans" presStyleCnt="0"/>
      <dgm:spPr/>
    </dgm:pt>
    <dgm:pt modelId="{2F3F5F06-3ED5-4027-9561-ADF5E2F69DF5}" type="pres">
      <dgm:prSet presAssocID="{29925387-F0A4-4D69-BDD7-CA4402BDE65B}" presName="compositeNode" presStyleCnt="0">
        <dgm:presLayoutVars>
          <dgm:bulletEnabled val="1"/>
        </dgm:presLayoutVars>
      </dgm:prSet>
      <dgm:spPr/>
    </dgm:pt>
    <dgm:pt modelId="{5B51C35D-79AD-4862-B5AA-AD8CD8491144}" type="pres">
      <dgm:prSet presAssocID="{29925387-F0A4-4D69-BDD7-CA4402BDE65B}" presName="image" presStyleLbl="fgImgPlace1" presStyleIdx="3" presStyleCnt="4" custLinFactX="-400000" custLinFactNeighborX="-468983" custLinFactNeighborY="5191"/>
      <dgm:spPr>
        <a:xfrm>
          <a:off x="8923040" y="0"/>
          <a:ext cx="675342" cy="675342"/>
        </a:xfrm>
        <a:prstGeom prst="rect">
          <a:avLst/>
        </a:prstGeom>
        <a:blipFill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28575" cap="flat" cmpd="sng" algn="ctr">
          <a:noFill/>
          <a:prstDash val="solid"/>
          <a:miter lim="800000"/>
        </a:ln>
        <a:effectLst/>
      </dgm:spPr>
    </dgm:pt>
    <dgm:pt modelId="{32920468-8D8E-4C07-AB4D-071F4CCBE199}" type="pres">
      <dgm:prSet presAssocID="{29925387-F0A4-4D69-BDD7-CA4402BDE65B}" presName="childNode" presStyleLbl="node1" presStyleIdx="3" presStyleCnt="4" custScaleX="113038" custLinFactX="-101396" custLinFactNeighborX="-200000" custLinFactNeighborY="-1011">
        <dgm:presLayoutVars>
          <dgm:bulletEnabled val="1"/>
        </dgm:presLayoutVars>
      </dgm:prSet>
      <dgm:spPr/>
    </dgm:pt>
    <dgm:pt modelId="{D2F1FAF6-D213-4A49-AB25-0CFEFC3D9442}" type="pres">
      <dgm:prSet presAssocID="{29925387-F0A4-4D69-BDD7-CA4402BDE65B}" presName="parentNode" presStyleLbl="revTx" presStyleIdx="3" presStyleCnt="4" custLinFactNeighborX="0">
        <dgm:presLayoutVars>
          <dgm:chMax val="0"/>
          <dgm:bulletEnabled val="1"/>
        </dgm:presLayoutVars>
      </dgm:prSet>
      <dgm:spPr/>
    </dgm:pt>
  </dgm:ptLst>
  <dgm:cxnLst>
    <dgm:cxn modelId="{0780B408-756F-447D-A14D-1D24F869D653}" srcId="{125056C2-F907-4AF5-B4A1-6AC79B681BA9}" destId="{29925387-F0A4-4D69-BDD7-CA4402BDE65B}" srcOrd="3" destOrd="0" parTransId="{6FF04D5D-288D-4B04-9AB6-00051921D6C9}" sibTransId="{A7EBD68F-D14B-4EE2-BCEC-97ECE73E04B8}"/>
    <dgm:cxn modelId="{97D52B13-274C-40A5-80C8-ADA984663F71}" type="presOf" srcId="{F2F9306F-8D76-4BB9-A8E3-0242747782EA}" destId="{552D073C-8380-4427-9292-13D3B66618C9}" srcOrd="0" destOrd="1" presId="urn:microsoft.com/office/officeart/2005/8/layout/hList2"/>
    <dgm:cxn modelId="{5F05E226-53C3-406E-BACA-75BB83381D4F}" type="presOf" srcId="{BC1F83A2-7DA6-42B2-9B81-57926ADCCA9C}" destId="{32920468-8D8E-4C07-AB4D-071F4CCBE199}" srcOrd="0" destOrd="0" presId="urn:microsoft.com/office/officeart/2005/8/layout/hList2"/>
    <dgm:cxn modelId="{7DB8AE33-3568-44BD-8CA7-4B435D3889D7}" srcId="{29925387-F0A4-4D69-BDD7-CA4402BDE65B}" destId="{BC1F83A2-7DA6-42B2-9B81-57926ADCCA9C}" srcOrd="0" destOrd="0" parTransId="{98A6EBC0-BF7A-4DBB-AFE7-7FE06C0C8F44}" sibTransId="{CF98ED0F-93CE-45BE-A741-C5A446ADDCD6}"/>
    <dgm:cxn modelId="{92176834-9432-4C8A-A04A-512C3455B32C}" type="presOf" srcId="{44BA467D-1345-4C68-A458-3571A11F8A2A}" destId="{32920468-8D8E-4C07-AB4D-071F4CCBE199}" srcOrd="0" destOrd="1" presId="urn:microsoft.com/office/officeart/2005/8/layout/hList2"/>
    <dgm:cxn modelId="{0C084E36-D6D4-4CCD-82AC-C008B9A4A241}" type="presOf" srcId="{29925387-F0A4-4D69-BDD7-CA4402BDE65B}" destId="{D2F1FAF6-D213-4A49-AB25-0CFEFC3D9442}" srcOrd="0" destOrd="0" presId="urn:microsoft.com/office/officeart/2005/8/layout/hList2"/>
    <dgm:cxn modelId="{2BDD2660-1322-4E97-B190-BDF4E28B86CB}" type="presOf" srcId="{A85D68C6-3D0D-40C6-8824-EA39AD500381}" destId="{B7CF1BD5-7557-407D-911D-03348E98DFE3}" srcOrd="0" destOrd="0" presId="urn:microsoft.com/office/officeart/2005/8/layout/hList2"/>
    <dgm:cxn modelId="{0D9D5567-46C9-4CC9-BB51-BDE37CA39EE2}" type="presOf" srcId="{A22128CC-FAD2-4328-B530-DCA59452ED82}" destId="{73A45272-80B7-4BD3-8ED4-C4844CBC7A0B}" srcOrd="0" destOrd="0" presId="urn:microsoft.com/office/officeart/2005/8/layout/hList2"/>
    <dgm:cxn modelId="{81A69374-C4C6-4323-854A-5C97BC8C251D}" srcId="{A22128CC-FAD2-4328-B530-DCA59452ED82}" destId="{5849CDE1-CC09-485A-A34C-5992A05921F8}" srcOrd="0" destOrd="0" parTransId="{55724370-D0E7-4B95-9849-5947BA645F0B}" sibTransId="{5C48B86A-A8D9-46B9-BCCC-C17AB60D6F63}"/>
    <dgm:cxn modelId="{E93AF855-4172-4E1F-A4CE-F87808B3981A}" srcId="{A22128CC-FAD2-4328-B530-DCA59452ED82}" destId="{C401EB40-7E28-49C9-B811-B15B9AAA771D}" srcOrd="2" destOrd="0" parTransId="{21306814-2C9D-4503-93EA-1F80DF993F90}" sibTransId="{EF31FDF2-5801-422C-B1BA-F510788CB401}"/>
    <dgm:cxn modelId="{6AC94477-68B1-4C70-8CC3-FAD51E30E225}" type="presOf" srcId="{F60AD385-3EB8-4218-848D-DCC1E4BF1BC0}" destId="{E0F1FC67-69DD-40FE-93C1-2ED3A6F8FADF}" srcOrd="0" destOrd="0" presId="urn:microsoft.com/office/officeart/2005/8/layout/hList2"/>
    <dgm:cxn modelId="{68426678-3EDD-4CB2-9058-717F42A95FA4}" type="presOf" srcId="{5849CDE1-CC09-485A-A34C-5992A05921F8}" destId="{552D073C-8380-4427-9292-13D3B66618C9}" srcOrd="0" destOrd="0" presId="urn:microsoft.com/office/officeart/2005/8/layout/hList2"/>
    <dgm:cxn modelId="{2406C858-9D20-4517-8A3A-ADFC6EBEB656}" srcId="{F8602941-D404-4E60-921C-7F99FCF28A28}" destId="{5FC02159-5AD8-452F-AB5D-8A81E0D4F735}" srcOrd="0" destOrd="0" parTransId="{42F227D8-1F7F-4154-A25F-F312EF5D6341}" sibTransId="{5AC19960-7C96-4D0A-9B4A-48609ACCAF90}"/>
    <dgm:cxn modelId="{0D23FD7D-3284-4062-B9EA-45F1847E35D5}" type="presOf" srcId="{594A7095-7A03-4E6E-9E1B-C1B933971D65}" destId="{2E0CA14F-31FE-406F-A4D1-20CC43188FCB}" srcOrd="0" destOrd="1" presId="urn:microsoft.com/office/officeart/2005/8/layout/hList2"/>
    <dgm:cxn modelId="{0AE44F89-8A6B-428A-96A7-CC89392D8F81}" srcId="{29925387-F0A4-4D69-BDD7-CA4402BDE65B}" destId="{44BA467D-1345-4C68-A458-3571A11F8A2A}" srcOrd="1" destOrd="0" parTransId="{6D989442-86F5-4CDE-9016-776EAFE2674B}" sibTransId="{057A1FFC-FDAE-4714-904B-1C84D9EDD561}"/>
    <dgm:cxn modelId="{6C598891-B6D8-4B64-9D6C-920834A4F448}" type="presOf" srcId="{C401EB40-7E28-49C9-B811-B15B9AAA771D}" destId="{552D073C-8380-4427-9292-13D3B66618C9}" srcOrd="0" destOrd="2" presId="urn:microsoft.com/office/officeart/2005/8/layout/hList2"/>
    <dgm:cxn modelId="{1C55A0A0-7178-4AF9-9C8F-530ABAE25F53}" srcId="{125056C2-F907-4AF5-B4A1-6AC79B681BA9}" destId="{F8602941-D404-4E60-921C-7F99FCF28A28}" srcOrd="2" destOrd="0" parTransId="{6D102C8E-BE82-4F74-B155-E48A03B5658F}" sibTransId="{347E02E2-61E9-425F-9CE3-7C1F5AAE18CA}"/>
    <dgm:cxn modelId="{9296C0A2-D786-420C-943C-0D6C6ADE5DB2}" type="presOf" srcId="{125056C2-F907-4AF5-B4A1-6AC79B681BA9}" destId="{56FB8955-38DB-4006-89B4-D8E75EDD8030}" srcOrd="0" destOrd="0" presId="urn:microsoft.com/office/officeart/2005/8/layout/hList2"/>
    <dgm:cxn modelId="{4BC489AC-4B52-4706-8C20-57C763E78A5E}" srcId="{F60AD385-3EB8-4218-848D-DCC1E4BF1BC0}" destId="{C6C9830A-8324-44EA-AF32-5A051E619921}" srcOrd="1" destOrd="0" parTransId="{0660A649-98D4-4017-AFEF-907914BA0C56}" sibTransId="{B2D45E20-D2FC-435D-8427-6431BF0E3A9F}"/>
    <dgm:cxn modelId="{F00E3FC1-90FC-4DB9-B775-67C918F5171B}" type="presOf" srcId="{5FC02159-5AD8-452F-AB5D-8A81E0D4F735}" destId="{2E0CA14F-31FE-406F-A4D1-20CC43188FCB}" srcOrd="0" destOrd="0" presId="urn:microsoft.com/office/officeart/2005/8/layout/hList2"/>
    <dgm:cxn modelId="{B933ADC9-95ED-4E4F-8539-EA5BFD149225}" srcId="{F8602941-D404-4E60-921C-7F99FCF28A28}" destId="{594A7095-7A03-4E6E-9E1B-C1B933971D65}" srcOrd="1" destOrd="0" parTransId="{ACDDC55D-C3C0-4C96-9C4E-0D08158E0EA2}" sibTransId="{28569DF0-3D66-41EC-AACC-69F7E4D0AF5B}"/>
    <dgm:cxn modelId="{171559D1-02AF-4049-8E45-5D9249B21995}" srcId="{A22128CC-FAD2-4328-B530-DCA59452ED82}" destId="{F2F9306F-8D76-4BB9-A8E3-0242747782EA}" srcOrd="1" destOrd="0" parTransId="{EBB4D76B-8EAD-4565-968B-B7D45816AFC5}" sibTransId="{D7D79079-B4E7-4C8E-AD9B-9DA63CFE4950}"/>
    <dgm:cxn modelId="{AE2001D2-651A-4D37-A4BC-A21E34ECB2BB}" srcId="{125056C2-F907-4AF5-B4A1-6AC79B681BA9}" destId="{F60AD385-3EB8-4218-848D-DCC1E4BF1BC0}" srcOrd="0" destOrd="0" parTransId="{E38D61F4-671B-40BA-B511-4081BC9770DB}" sibTransId="{5C4D458B-3CB8-4524-A294-7357F9CFFF68}"/>
    <dgm:cxn modelId="{BB3CEDD6-EF2B-44DC-B869-544B4943A597}" srcId="{125056C2-F907-4AF5-B4A1-6AC79B681BA9}" destId="{A22128CC-FAD2-4328-B530-DCA59452ED82}" srcOrd="1" destOrd="0" parTransId="{4A99AA99-A392-40FF-8637-6825724EC5AB}" sibTransId="{8840DA20-DC53-497E-81D0-65BB7E2B403D}"/>
    <dgm:cxn modelId="{B9BF9CE4-63D6-4481-A2D8-ABD287BB7A61}" type="presOf" srcId="{F8602941-D404-4E60-921C-7F99FCF28A28}" destId="{C0D5AF66-0452-42F2-853A-FCF0C270C6CC}" srcOrd="0" destOrd="0" presId="urn:microsoft.com/office/officeart/2005/8/layout/hList2"/>
    <dgm:cxn modelId="{F88282E7-AB20-4741-8302-FB322FE37AAA}" srcId="{F60AD385-3EB8-4218-848D-DCC1E4BF1BC0}" destId="{A85D68C6-3D0D-40C6-8824-EA39AD500381}" srcOrd="0" destOrd="0" parTransId="{82CE2D11-C439-4E40-8D90-02B1F2B42A87}" sibTransId="{AB670EE6-8F68-40B8-A0DD-29BED3862C9F}"/>
    <dgm:cxn modelId="{17C41BFB-7A80-4C71-90F0-ADE0B3CBCBC1}" type="presOf" srcId="{C6C9830A-8324-44EA-AF32-5A051E619921}" destId="{B7CF1BD5-7557-407D-911D-03348E98DFE3}" srcOrd="0" destOrd="1" presId="urn:microsoft.com/office/officeart/2005/8/layout/hList2"/>
    <dgm:cxn modelId="{5408A9CF-18F7-4902-9EE8-AE2B379A5FC6}" type="presParOf" srcId="{56FB8955-38DB-4006-89B4-D8E75EDD8030}" destId="{520295CA-EFCD-4205-97B4-4D4CEE198A4F}" srcOrd="0" destOrd="0" presId="urn:microsoft.com/office/officeart/2005/8/layout/hList2"/>
    <dgm:cxn modelId="{4CC7FAD5-BC62-4441-B3FA-EAC3C6E99DC8}" type="presParOf" srcId="{520295CA-EFCD-4205-97B4-4D4CEE198A4F}" destId="{7D3C6895-9A4A-4871-B315-073B94191DE4}" srcOrd="0" destOrd="0" presId="urn:microsoft.com/office/officeart/2005/8/layout/hList2"/>
    <dgm:cxn modelId="{13A080F6-8B4C-4DAF-B21F-3567367FA3A8}" type="presParOf" srcId="{520295CA-EFCD-4205-97B4-4D4CEE198A4F}" destId="{B7CF1BD5-7557-407D-911D-03348E98DFE3}" srcOrd="1" destOrd="0" presId="urn:microsoft.com/office/officeart/2005/8/layout/hList2"/>
    <dgm:cxn modelId="{51444B60-A23C-47A0-BDB9-886F6174935C}" type="presParOf" srcId="{520295CA-EFCD-4205-97B4-4D4CEE198A4F}" destId="{E0F1FC67-69DD-40FE-93C1-2ED3A6F8FADF}" srcOrd="2" destOrd="0" presId="urn:microsoft.com/office/officeart/2005/8/layout/hList2"/>
    <dgm:cxn modelId="{A5FF9EE3-4881-482F-B88A-0569B0814E0C}" type="presParOf" srcId="{56FB8955-38DB-4006-89B4-D8E75EDD8030}" destId="{BAF42320-0CB6-42ED-BCE0-54C03D2C9972}" srcOrd="1" destOrd="0" presId="urn:microsoft.com/office/officeart/2005/8/layout/hList2"/>
    <dgm:cxn modelId="{08995868-9C47-4854-9BC2-D8D3A11ED6E1}" type="presParOf" srcId="{56FB8955-38DB-4006-89B4-D8E75EDD8030}" destId="{27CB0F3A-580A-4C78-BCF8-C3C1F74684B6}" srcOrd="2" destOrd="0" presId="urn:microsoft.com/office/officeart/2005/8/layout/hList2"/>
    <dgm:cxn modelId="{FDB5EB33-6C35-4098-B69B-C1A4C2814EAB}" type="presParOf" srcId="{27CB0F3A-580A-4C78-BCF8-C3C1F74684B6}" destId="{5577771F-8DF3-4731-B1EB-63BAE0018041}" srcOrd="0" destOrd="0" presId="urn:microsoft.com/office/officeart/2005/8/layout/hList2"/>
    <dgm:cxn modelId="{0AE2CB0B-BB7F-430D-93DC-548E1E20F618}" type="presParOf" srcId="{27CB0F3A-580A-4C78-BCF8-C3C1F74684B6}" destId="{552D073C-8380-4427-9292-13D3B66618C9}" srcOrd="1" destOrd="0" presId="urn:microsoft.com/office/officeart/2005/8/layout/hList2"/>
    <dgm:cxn modelId="{D442CD1F-52FC-43D4-8449-87D950AE3787}" type="presParOf" srcId="{27CB0F3A-580A-4C78-BCF8-C3C1F74684B6}" destId="{73A45272-80B7-4BD3-8ED4-C4844CBC7A0B}" srcOrd="2" destOrd="0" presId="urn:microsoft.com/office/officeart/2005/8/layout/hList2"/>
    <dgm:cxn modelId="{F1A6469A-86E0-4866-B4C8-0CA2F14FB046}" type="presParOf" srcId="{56FB8955-38DB-4006-89B4-D8E75EDD8030}" destId="{E9CBBEBF-D483-401E-AB09-C39A64372ED2}" srcOrd="3" destOrd="0" presId="urn:microsoft.com/office/officeart/2005/8/layout/hList2"/>
    <dgm:cxn modelId="{2C7863AC-EAA0-4C80-8BA7-8F55BB8C263B}" type="presParOf" srcId="{56FB8955-38DB-4006-89B4-D8E75EDD8030}" destId="{A48DB71E-B01F-4CB6-B5D1-1AEAFDAE77FB}" srcOrd="4" destOrd="0" presId="urn:microsoft.com/office/officeart/2005/8/layout/hList2"/>
    <dgm:cxn modelId="{BEE5E8BD-DB7F-4CE5-BE93-B92A77CC292E}" type="presParOf" srcId="{A48DB71E-B01F-4CB6-B5D1-1AEAFDAE77FB}" destId="{DEE689A3-A1D5-4A54-AEE2-BFDFBF77C009}" srcOrd="0" destOrd="0" presId="urn:microsoft.com/office/officeart/2005/8/layout/hList2"/>
    <dgm:cxn modelId="{D6EB1A9D-F970-4F46-8E36-AD91D613C277}" type="presParOf" srcId="{A48DB71E-B01F-4CB6-B5D1-1AEAFDAE77FB}" destId="{2E0CA14F-31FE-406F-A4D1-20CC43188FCB}" srcOrd="1" destOrd="0" presId="urn:microsoft.com/office/officeart/2005/8/layout/hList2"/>
    <dgm:cxn modelId="{C1CCC342-45B1-4D1D-9E06-9C57E0EE008A}" type="presParOf" srcId="{A48DB71E-B01F-4CB6-B5D1-1AEAFDAE77FB}" destId="{C0D5AF66-0452-42F2-853A-FCF0C270C6CC}" srcOrd="2" destOrd="0" presId="urn:microsoft.com/office/officeart/2005/8/layout/hList2"/>
    <dgm:cxn modelId="{79008F07-A295-4DE1-9A86-567534EDE178}" type="presParOf" srcId="{56FB8955-38DB-4006-89B4-D8E75EDD8030}" destId="{550D7F86-C15E-485B-81A7-0F7E14F54C5C}" srcOrd="5" destOrd="0" presId="urn:microsoft.com/office/officeart/2005/8/layout/hList2"/>
    <dgm:cxn modelId="{E1567053-F4FC-4DA7-9672-5D62B0226F92}" type="presParOf" srcId="{56FB8955-38DB-4006-89B4-D8E75EDD8030}" destId="{2F3F5F06-3ED5-4027-9561-ADF5E2F69DF5}" srcOrd="6" destOrd="0" presId="urn:microsoft.com/office/officeart/2005/8/layout/hList2"/>
    <dgm:cxn modelId="{51EAE3F5-A1CF-410B-B006-CD24A17697D6}" type="presParOf" srcId="{2F3F5F06-3ED5-4027-9561-ADF5E2F69DF5}" destId="{5B51C35D-79AD-4862-B5AA-AD8CD8491144}" srcOrd="0" destOrd="0" presId="urn:microsoft.com/office/officeart/2005/8/layout/hList2"/>
    <dgm:cxn modelId="{08786195-8B4B-4D9B-9E98-A2337A0C5B75}" type="presParOf" srcId="{2F3F5F06-3ED5-4027-9561-ADF5E2F69DF5}" destId="{32920468-8D8E-4C07-AB4D-071F4CCBE199}" srcOrd="1" destOrd="0" presId="urn:microsoft.com/office/officeart/2005/8/layout/hList2"/>
    <dgm:cxn modelId="{1452A861-D655-442C-BA56-A4867CA10343}" type="presParOf" srcId="{2F3F5F06-3ED5-4027-9561-ADF5E2F69DF5}" destId="{D2F1FAF6-D213-4A49-AB25-0CFEFC3D9442}" srcOrd="2" destOrd="0" presId="urn:microsoft.com/office/officeart/2005/8/layout/hList2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F1FC67-69DD-40FE-93C1-2ED3A6F8FADF}">
      <dsp:nvSpPr>
        <dsp:cNvPr id="0" name=""/>
        <dsp:cNvSpPr/>
      </dsp:nvSpPr>
      <dsp:spPr>
        <a:xfrm rot="16200000">
          <a:off x="1306838" y="204053"/>
          <a:ext cx="797334" cy="4178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97807" bIns="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CH" sz="2000" kern="1200" dirty="0"/>
        </a:p>
      </dsp:txBody>
      <dsp:txXfrm>
        <a:off x="1306838" y="204053"/>
        <a:ext cx="797334" cy="417804"/>
      </dsp:txXfrm>
    </dsp:sp>
    <dsp:sp modelId="{B7CF1BD5-7557-407D-911D-03348E98DFE3}">
      <dsp:nvSpPr>
        <dsp:cNvPr id="0" name=""/>
        <dsp:cNvSpPr/>
      </dsp:nvSpPr>
      <dsp:spPr>
        <a:xfrm>
          <a:off x="436596" y="448392"/>
          <a:ext cx="2182537" cy="1596264"/>
        </a:xfrm>
        <a:prstGeom prst="rect">
          <a:avLst/>
        </a:prstGeom>
        <a:solidFill>
          <a:schemeClr val="accent4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297807" rIns="142240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schemeClr val="tx1"/>
              </a:solidFill>
            </a:rPr>
            <a:t>Sitzungs-protokoll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schemeClr val="tx1"/>
              </a:solidFill>
            </a:rPr>
            <a:t>Spielanleitung</a:t>
          </a:r>
        </a:p>
      </dsp:txBody>
      <dsp:txXfrm>
        <a:off x="436596" y="448392"/>
        <a:ext cx="2182537" cy="1596264"/>
      </dsp:txXfrm>
    </dsp:sp>
    <dsp:sp modelId="{7D3C6895-9A4A-4871-B315-073B94191DE4}">
      <dsp:nvSpPr>
        <dsp:cNvPr id="0" name=""/>
        <dsp:cNvSpPr/>
      </dsp:nvSpPr>
      <dsp:spPr>
        <a:xfrm>
          <a:off x="190181" y="0"/>
          <a:ext cx="675342" cy="675342"/>
        </a:xfrm>
        <a:prstGeom prst="rect">
          <a:avLst/>
        </a:prstGeom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28575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3A45272-80B7-4BD3-8ED4-C4844CBC7A0B}">
      <dsp:nvSpPr>
        <dsp:cNvPr id="0" name=""/>
        <dsp:cNvSpPr/>
      </dsp:nvSpPr>
      <dsp:spPr>
        <a:xfrm rot="16200000">
          <a:off x="2481968" y="1077273"/>
          <a:ext cx="1596264" cy="3376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97807" bIns="0" numCol="1" spcCol="1270" anchor="t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CH" sz="2000" kern="1200" dirty="0"/>
        </a:p>
      </dsp:txBody>
      <dsp:txXfrm>
        <a:off x="2481968" y="1077273"/>
        <a:ext cx="1596264" cy="337671"/>
      </dsp:txXfrm>
    </dsp:sp>
    <dsp:sp modelId="{552D073C-8380-4427-9292-13D3B66618C9}">
      <dsp:nvSpPr>
        <dsp:cNvPr id="0" name=""/>
        <dsp:cNvSpPr/>
      </dsp:nvSpPr>
      <dsp:spPr>
        <a:xfrm>
          <a:off x="9133211" y="438367"/>
          <a:ext cx="2182537" cy="1596264"/>
        </a:xfrm>
        <a:prstGeom prst="rect">
          <a:avLst/>
        </a:prstGeom>
        <a:solidFill>
          <a:schemeClr val="accent4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297807" rIns="142240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schemeClr val="tx1"/>
              </a:solidFill>
            </a:rPr>
            <a:t>Präsentationen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Pflege des Projektplans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Logo</a:t>
          </a:r>
        </a:p>
      </dsp:txBody>
      <dsp:txXfrm>
        <a:off x="9133211" y="438367"/>
        <a:ext cx="2182537" cy="1596264"/>
      </dsp:txXfrm>
    </dsp:sp>
    <dsp:sp modelId="{5577771F-8DF3-4731-B1EB-63BAE0018041}">
      <dsp:nvSpPr>
        <dsp:cNvPr id="0" name=""/>
        <dsp:cNvSpPr/>
      </dsp:nvSpPr>
      <dsp:spPr>
        <a:xfrm>
          <a:off x="8911276" y="0"/>
          <a:ext cx="675342" cy="675342"/>
        </a:xfrm>
        <a:prstGeom prst="rect">
          <a:avLst/>
        </a:prstGeom>
        <a:blipFill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28575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0D5AF66-0452-42F2-853A-FCF0C270C6CC}">
      <dsp:nvSpPr>
        <dsp:cNvPr id="0" name=""/>
        <dsp:cNvSpPr/>
      </dsp:nvSpPr>
      <dsp:spPr>
        <a:xfrm rot="16200000">
          <a:off x="5392920" y="1077273"/>
          <a:ext cx="1596264" cy="3376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97807" bIns="0" numCol="1" spcCol="1270" anchor="t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CH" sz="2000" kern="1200" dirty="0"/>
        </a:p>
      </dsp:txBody>
      <dsp:txXfrm>
        <a:off x="5392920" y="1077273"/>
        <a:ext cx="1596264" cy="337671"/>
      </dsp:txXfrm>
    </dsp:sp>
    <dsp:sp modelId="{2E0CA14F-31FE-406F-A4D1-20CC43188FCB}">
      <dsp:nvSpPr>
        <dsp:cNvPr id="0" name=""/>
        <dsp:cNvSpPr/>
      </dsp:nvSpPr>
      <dsp:spPr>
        <a:xfrm>
          <a:off x="6234019" y="447977"/>
          <a:ext cx="2182537" cy="1596264"/>
        </a:xfrm>
        <a:prstGeom prst="rect">
          <a:avLst/>
        </a:prstGeom>
        <a:solidFill>
          <a:schemeClr val="accent4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297807" rIns="142240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schemeClr val="tx1"/>
              </a:solidFill>
            </a:rPr>
            <a:t>Code-Struktur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Lektion Gelernt</a:t>
          </a:r>
          <a:endParaRPr lang="de-CH" sz="2000" kern="1200" dirty="0">
            <a:solidFill>
              <a:schemeClr val="tx1"/>
            </a:solidFill>
          </a:endParaRPr>
        </a:p>
      </dsp:txBody>
      <dsp:txXfrm>
        <a:off x="6234019" y="447977"/>
        <a:ext cx="2182537" cy="1596264"/>
      </dsp:txXfrm>
    </dsp:sp>
    <dsp:sp modelId="{DEE689A3-A1D5-4A54-AEE2-BFDFBF77C009}">
      <dsp:nvSpPr>
        <dsp:cNvPr id="0" name=""/>
        <dsp:cNvSpPr/>
      </dsp:nvSpPr>
      <dsp:spPr>
        <a:xfrm>
          <a:off x="6012087" y="0"/>
          <a:ext cx="675342" cy="675342"/>
        </a:xfrm>
        <a:prstGeom prst="rect">
          <a:avLst/>
        </a:prstGeom>
        <a:blipFill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28575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2F1FAF6-D213-4A49-AB25-0CFEFC3D9442}">
      <dsp:nvSpPr>
        <dsp:cNvPr id="0" name=""/>
        <dsp:cNvSpPr/>
      </dsp:nvSpPr>
      <dsp:spPr>
        <a:xfrm rot="16200000">
          <a:off x="8303873" y="1077273"/>
          <a:ext cx="1596264" cy="3376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97807" bIns="0" numCol="1" spcCol="1270" anchor="t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CH" sz="2000" kern="1200" dirty="0"/>
        </a:p>
      </dsp:txBody>
      <dsp:txXfrm>
        <a:off x="8303873" y="1077273"/>
        <a:ext cx="1596264" cy="337671"/>
      </dsp:txXfrm>
    </dsp:sp>
    <dsp:sp modelId="{32920468-8D8E-4C07-AB4D-071F4CCBE199}">
      <dsp:nvSpPr>
        <dsp:cNvPr id="0" name=""/>
        <dsp:cNvSpPr/>
      </dsp:nvSpPr>
      <dsp:spPr>
        <a:xfrm>
          <a:off x="3325618" y="431839"/>
          <a:ext cx="2182537" cy="1596264"/>
        </a:xfrm>
        <a:prstGeom prst="rect">
          <a:avLst/>
        </a:prstGeom>
        <a:solidFill>
          <a:schemeClr val="accent4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297807" rIns="142240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schemeClr val="tx1"/>
              </a:solidFill>
            </a:rPr>
            <a:t>Tagebuch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Protokoll-Dokument</a:t>
          </a:r>
        </a:p>
      </dsp:txBody>
      <dsp:txXfrm>
        <a:off x="3325618" y="431839"/>
        <a:ext cx="2182537" cy="1596264"/>
      </dsp:txXfrm>
    </dsp:sp>
    <dsp:sp modelId="{5B51C35D-79AD-4862-B5AA-AD8CD8491144}">
      <dsp:nvSpPr>
        <dsp:cNvPr id="0" name=""/>
        <dsp:cNvSpPr/>
      </dsp:nvSpPr>
      <dsp:spPr>
        <a:xfrm>
          <a:off x="3064557" y="37308"/>
          <a:ext cx="675342" cy="675342"/>
        </a:xfrm>
        <a:prstGeom prst="rect">
          <a:avLst/>
        </a:prstGeom>
        <a:blipFill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28575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2">
  <dgm:title val=""/>
  <dgm:desc val=""/>
  <dgm:catLst>
    <dgm:cat type="list" pri="6000"/>
    <dgm:cat type="relationship" pri="16000"/>
    <dgm:cat type="picture" pri="29000"/>
    <dgm:cat type="pictureconvert" pri="2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/>
    </dgm:varLst>
    <dgm:choose name="Name0">
      <dgm:if name="Name1" func="var" arg="dir" op="equ" val="norm">
        <dgm:alg type="lin">
          <dgm:param type="linDir" val="fromL"/>
          <dgm:param type="nodeVertAlign" val="t"/>
        </dgm:alg>
      </dgm:if>
      <dgm:else name="Name2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refType="h"/>
      <dgm:constr type="w" for="ch" forName="sibTrans" refType="w" refFor="ch" refForName="compositeNode" op="equ" fact="0.2"/>
      <dgm:constr type="h" for="des" forName="childNode" op="equ"/>
      <dgm:constr type="w" for="des" forName="childNode" op="equ"/>
      <dgm:constr type="w" for="des" forName="parentNode" op="equ"/>
      <dgm:constr type="h" for="des" forName="image" op="equ"/>
      <dgm:constr type="w" for="des" forName="image" op="equ"/>
      <dgm:constr type="primFontSz" for="des" forName="parentNode" op="equ" val="65"/>
      <dgm:constr type="primFontSz" for="des" forName="childNode" op="equ" val="65"/>
    </dgm:constrLst>
    <dgm:ruleLst/>
    <dgm:forEach name="Name3" axis="ch" ptType="node">
      <dgm:layoutNode name="compositeNode">
        <dgm:varLst>
          <dgm:bulletEnabled val="1"/>
        </dgm:varLst>
        <dgm:alg type="composite"/>
        <dgm:presOf/>
        <dgm:choose name="Name4">
          <dgm:if name="Name5" func="var" arg="dir" op="equ" val="norm">
            <dgm:constrLst>
              <dgm:constr type="w" for="ch" forName="image" refType="w"/>
              <dgm:constr type="h" for="ch" forName="image" refType="h"/>
              <dgm:constr type="h" for="ch" forName="image" refType="w" refFor="ch" refForName="image" op="lte"/>
              <dgm:constr type="w" for="ch" forName="image" refType="h" refFor="ch" refForName="image" op="lte"/>
              <dgm:constr type="w" for="ch" forName="image" refType="w" op="lte" fact="0.33"/>
              <dgm:constr type="h" for="ch" forName="image" refType="h" op="lte" fact="0.33"/>
              <dgm:constr type="t" for="ch" forName="image"/>
              <dgm:constr type="l" for="ch" forName="image"/>
              <dgm:constr type="w" for="ch" forName="childNode" refType="w" fact="0.85"/>
              <dgm:constr type="h" for="ch" forName="childNode" refType="h" fact="0.78"/>
              <dgm:constr type="t" for="ch" forName="childNode" refType="h" refFor="ch" refForName="image" fact="0.66"/>
              <dgm:constr type="l" for="ch" forName="childNode" refType="w" refFor="ch" refForName="image" fact="0.5"/>
              <dgm:constr type="tMarg" for="ch" forName="childNode" refType="w" refFor="ch" refForName="image" fact="1.25"/>
              <dgm:constr type="t" for="ch" forName="parentNode" refType="h" refFor="ch" refForName="image" fact="0.66"/>
              <dgm:constr type="b" for="ch" forName="parentNode" refType="b" refFor="ch" refForName="childNode"/>
              <dgm:constr type="l" for="ch" forName="parentNode"/>
              <dgm:constr type="r" for="ch" forName="parentNode" refType="l" refFor="ch" refForName="childNode"/>
              <dgm:constr type="rMarg" for="ch" forName="parentNode" refType="w" refFor="ch" refForName="image" fact="1.25"/>
            </dgm:constrLst>
          </dgm:if>
          <dgm:else name="Name6">
            <dgm:constrLst>
              <dgm:constr type="w" for="ch" forName="image" refType="w"/>
              <dgm:constr type="h" for="ch" forName="image" refType="h"/>
              <dgm:constr type="h" for="ch" forName="image" refType="w" refFor="ch" refForName="image" op="lte"/>
              <dgm:constr type="w" for="ch" forName="image" refType="h" refFor="ch" refForName="image" op="lte"/>
              <dgm:constr type="w" for="ch" forName="image" refType="w" op="lte" fact="0.33"/>
              <dgm:constr type="h" for="ch" forName="image" refType="h" op="lte" fact="0.33"/>
              <dgm:constr type="t" for="ch" forName="image"/>
              <dgm:constr type="r" for="ch" forName="image" refType="w"/>
              <dgm:constr type="w" for="ch" forName="childNode" refType="w" fact="0.85"/>
              <dgm:constr type="h" for="ch" forName="childNode" refType="h" fact="0.78"/>
              <dgm:constr type="t" for="ch" forName="childNode" refType="h" refFor="ch" refForName="image" fact="0.66"/>
              <dgm:constr type="r" for="ch" forName="childNode" refType="w"/>
              <dgm:constr type="rOff" for="ch" forName="childNode" refType="w" refFor="ch" refForName="image" fact="-0.5"/>
              <dgm:constr type="tMarg" for="ch" forName="childNode" refType="w" refFor="ch" refForName="image" fact="1.25"/>
              <dgm:constr type="t" for="ch" forName="parentNode" refType="h" refFor="ch" refForName="image" fact="0.66"/>
              <dgm:constr type="b" for="ch" forName="parentNode" refType="b" refFor="ch" refForName="childNode"/>
              <dgm:constr type="r" for="ch" forName="parentNode" refType="w"/>
              <dgm:constr type="l" for="ch" forName="parentNode" refType="r" refFor="ch" refForName="childNode"/>
              <dgm:constr type="lOff" for="ch" forName="parentNode" refType="rOff" refFor="ch" refForName="childNode"/>
              <dgm:constr type="lMarg" for="ch" forName="parentNode" refType="w" refFor="ch" refForName="image" fact="1.25"/>
            </dgm:constrLst>
          </dgm:else>
        </dgm:choose>
        <dgm:ruleLst>
          <dgm:rule type="w" for="ch" forName="childNode" val="NaN" fact="0.4" max="NaN"/>
          <dgm:rule type="h" for="ch" forName="childNode" val="NaN" fact="0.5" max="NaN"/>
        </dgm:ruleLst>
        <dgm:layoutNode name="image" styleLbl="fgImgPlace1">
          <dgm:alg type="sp"/>
          <dgm:shape xmlns:r="http://schemas.openxmlformats.org/officeDocument/2006/relationships" type="rect" r:blip="" zOrderOff="4" blipPhldr="1">
            <dgm:adjLst/>
          </dgm:shape>
          <dgm:presOf/>
          <dgm:constrLst/>
          <dgm:ruleLst/>
        </dgm:layoutNode>
        <dgm:layoutNode name="childNode" styleLbl="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 zOrderOff="2">
            <dgm:adjLst/>
          </dgm:shape>
          <dgm:presOf axis="des" ptType="node"/>
          <dgm:constrLst/>
          <dgm:ruleLst>
            <dgm:rule type="primFontSz" val="5" fact="NaN" max="NaN"/>
          </dgm:ruleLst>
        </dgm:layoutNode>
        <dgm:layoutNode name="parentNode" styleLbl="revTx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autoTxRot" val="grav"/>
                <dgm:param type="txAnchorVert" val="t"/>
                <dgm:param type="parTxLTRAlign" val="r"/>
                <dgm:param type="parTxRTLAlign" val="r"/>
              </dgm:alg>
              <dgm:shape xmlns:r="http://schemas.openxmlformats.org/officeDocument/2006/relationships" rot="270" type="rect" r:blip="">
                <dgm:adjLst/>
              </dgm:shape>
              <dgm:presOf axis="self"/>
              <dgm:constrLst>
                <dgm:constr type="lMarg"/>
                <dgm:constr type="bMarg"/>
                <dgm:constr type="tMarg"/>
              </dgm:constrLst>
            </dgm:if>
            <dgm:else name="Name9">
              <dgm:alg type="tx">
                <dgm:param type="autoTxRot" val="grav"/>
                <dgm:param type="parTxLTRAlign" val="l"/>
                <dgm:param type="parTxRTLAlign" val="l"/>
              </dgm:alg>
              <dgm:shape xmlns:r="http://schemas.openxmlformats.org/officeDocument/2006/relationships" rot="90" type="rect" r:blip="">
                <dgm:adjLst/>
              </dgm:shape>
              <dgm:presOf axis="self"/>
              <dgm:constrLst>
                <dgm:constr type="rMarg"/>
                <dgm:constr type="bMarg"/>
                <dgm:constr type="tMarg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jpg>
</file>

<file path=ppt/media/image2.png>
</file>

<file path=ppt/media/image20.jpg>
</file>

<file path=ppt/media/image21.png>
</file>

<file path=ppt/media/image22.svg>
</file>

<file path=ppt/media/image23.png>
</file>

<file path=ppt/media/image24.svg>
</file>

<file path=ppt/media/image3.svg>
</file>

<file path=ppt/media/image4.png>
</file>

<file path=ppt/media/image5.sv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25A0FD-CE15-4193-B638-8AB9CF157F57}" type="datetimeFigureOut">
              <a:rPr lang="de-CH" smtClean="0"/>
              <a:t>12.03.2020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3A0A10-7157-45AF-AA65-1E72945AC6C2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35161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318123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10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50687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11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290279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12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519098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13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162270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Gi</a:t>
            </a:r>
            <a:r>
              <a:rPr lang="en-CH" dirty="0"/>
              <a:t>o</a:t>
            </a:r>
            <a:r>
              <a:rPr lang="de-CH" dirty="0"/>
              <a:t>m</a:t>
            </a:r>
            <a:r>
              <a:rPr lang="en-CH" dirty="0"/>
              <a:t> </a:t>
            </a:r>
            <a:r>
              <a:rPr lang="de-CH" dirty="0"/>
              <a:t>h</a:t>
            </a:r>
            <a:r>
              <a:rPr lang="en-CH" dirty="0"/>
              <a:t>a</a:t>
            </a:r>
            <a:r>
              <a:rPr lang="de-CH" dirty="0"/>
              <a:t>t</a:t>
            </a:r>
            <a:r>
              <a:rPr lang="en-CH" dirty="0"/>
              <a:t> </a:t>
            </a:r>
            <a:r>
              <a:rPr lang="de-CH" dirty="0"/>
              <a:t>b</a:t>
            </a:r>
            <a:r>
              <a:rPr lang="en-CH" dirty="0"/>
              <a:t>e</a:t>
            </a:r>
            <a:r>
              <a:rPr lang="de-CH" dirty="0"/>
              <a:t>r</a:t>
            </a:r>
            <a:r>
              <a:rPr lang="en-CH" dirty="0"/>
              <a:t>e</a:t>
            </a:r>
            <a:r>
              <a:rPr lang="de-CH" dirty="0"/>
              <a:t>i</a:t>
            </a:r>
            <a:r>
              <a:rPr lang="en-CH" dirty="0"/>
              <a:t>t</a:t>
            </a:r>
            <a:r>
              <a:rPr lang="de-CH" dirty="0"/>
              <a:t>s</a:t>
            </a:r>
            <a:r>
              <a:rPr lang="en-CH" dirty="0"/>
              <a:t> </a:t>
            </a:r>
            <a:r>
              <a:rPr lang="de-CH" dirty="0"/>
              <a:t>e</a:t>
            </a:r>
            <a:r>
              <a:rPr lang="en-CH" dirty="0" err="1"/>
              <a:t>i</a:t>
            </a:r>
            <a:r>
              <a:rPr lang="de-CH" dirty="0"/>
              <a:t>n</a:t>
            </a:r>
            <a:r>
              <a:rPr lang="en-CH" dirty="0"/>
              <a:t>e</a:t>
            </a:r>
            <a:r>
              <a:rPr lang="de-CH" dirty="0"/>
              <a:t>n</a:t>
            </a:r>
            <a:r>
              <a:rPr lang="en-CH" dirty="0"/>
              <a:t> </a:t>
            </a:r>
            <a:r>
              <a:rPr lang="de-CH" dirty="0"/>
              <a:t>c</a:t>
            </a:r>
            <a:r>
              <a:rPr lang="en-CH" dirty="0"/>
              <a:t>h</a:t>
            </a:r>
            <a:r>
              <a:rPr lang="de-CH" dirty="0"/>
              <a:t>a</a:t>
            </a:r>
            <a:r>
              <a:rPr lang="en-CH" dirty="0"/>
              <a:t>t </a:t>
            </a:r>
            <a:r>
              <a:rPr lang="de-CH" dirty="0"/>
              <a:t>r</a:t>
            </a:r>
            <a:r>
              <a:rPr lang="en-CH" dirty="0"/>
              <a:t>e</a:t>
            </a:r>
            <a:r>
              <a:rPr lang="de-CH" dirty="0"/>
              <a:t>a</a:t>
            </a:r>
            <a:r>
              <a:rPr lang="en-CH" dirty="0"/>
              <a:t>l</a:t>
            </a:r>
            <a:r>
              <a:rPr lang="de-CH" dirty="0"/>
              <a:t>i</a:t>
            </a:r>
            <a:r>
              <a:rPr lang="en-CH" dirty="0"/>
              <a:t>s</a:t>
            </a:r>
            <a:r>
              <a:rPr lang="de-CH" dirty="0"/>
              <a:t>i</a:t>
            </a:r>
            <a:r>
              <a:rPr lang="en-CH" dirty="0"/>
              <a:t>e</a:t>
            </a:r>
            <a:r>
              <a:rPr lang="de-CH" dirty="0"/>
              <a:t>r</a:t>
            </a:r>
            <a:r>
              <a:rPr lang="en-CH" dirty="0"/>
              <a:t>t 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14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993172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15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788097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569179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469348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104284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617187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901557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1632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857973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94498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37B019F-BA5C-4D33-9E8E-86AF19C85A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99F27B4-394A-49A5-9639-F47F5CA36E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88F64CC-7091-48B3-AEE4-A30DE829B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4CE46-A02B-4BA4-AC02-EC5BBFCC54F4}" type="datetime1">
              <a:rPr lang="de-CH" smtClean="0"/>
              <a:t>12.03.2020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B74AECE-29B2-43FB-A536-66822B241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338725B-D6E0-4CD0-9C13-AC6CCA3F8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312912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DCC15CA-E805-4846-ACA1-BE5A1E1DB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D36EBD6-EDC4-4C80-AC5C-0F6F60FD6A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E7EB1BB-B0A6-4076-8813-B019C0FAC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7C847-EC7B-47E1-BC9F-2DF62BE3E624}" type="datetime1">
              <a:rPr lang="de-CH" smtClean="0"/>
              <a:t>12.03.2020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BB0AA13-E336-4A7F-8D9D-DAC2A2303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CF14408-20FB-4DC3-A9A3-89DB4CBA8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8715071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5B7C7217-7DE7-4869-8A42-1257332227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B5AAB1F5-6D88-42EB-B6C9-76901B61D3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1AAC827-DFCB-4350-9343-97F56C525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F906D-9426-45AB-B2CC-A57B880A3AC4}" type="datetime1">
              <a:rPr lang="de-CH" smtClean="0"/>
              <a:t>12.03.2020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A91FB7A-219E-49DA-92B6-AF52BAEDBD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CEA87EB-5081-40AC-ACE4-F26F3D5D8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79162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C4C853A-0A55-4E07-B3F4-C52FA1A68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82B790-B328-4986-8DCD-1C4C4865BF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DEEF784-F022-4917-8470-EEF2D47A4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0C8F9D-9704-487E-A619-421CE6891E27}" type="datetime1">
              <a:rPr lang="de-CH" smtClean="0"/>
              <a:t>12.03.2020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F915B55-40B7-4052-B2A7-DC88A8FACF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D15E198-622C-4CED-B997-7E2C549B6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48461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D96E0B-23EA-4783-8873-543876C4BE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0D3BFC2-FDD8-4122-B17A-97DDA8A9C4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FB5D155-BC2B-4102-B25A-6C3DC4DAA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89D51-2260-4842-8079-44FE1039425D}" type="datetime1">
              <a:rPr lang="de-CH" smtClean="0"/>
              <a:t>12.03.2020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2131240-F90A-4700-B18B-3A4DC2542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94A62F9-6525-43B6-B1A5-C861F868F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248117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552955-EDB1-4650-B19B-DCF385B3E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D0AF063-2A11-458C-B245-4F4D7A3C4E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70830CB-DD6C-4A04-A5DC-A6CE0A8005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3FC6969-19DD-4A4D-B762-6EF9A826F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CD93B-CB95-43B0-9223-8F6264FD8831}" type="datetime1">
              <a:rPr lang="de-CH" smtClean="0"/>
              <a:t>12.03.2020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38164CD-4E96-4757-BC4A-9D3FEF131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AD5EA8A-D77C-451C-8B63-654406BC0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711968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DB5099-3D34-4580-AE97-E4A915E40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0372DCB-52E6-4950-91BB-214C3C7BB9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EBBE55B-8B47-4481-8EA4-0293D0D39A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60B08FD3-E8C9-4D27-A929-C48C96696F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6A14E431-C42A-48D6-941F-631FE1CD2A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1A4860FE-D636-4750-A412-8B7F40EE42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9F43A-6439-4787-BB2D-0D28C0C1F420}" type="datetime1">
              <a:rPr lang="de-CH" smtClean="0"/>
              <a:t>12.03.2020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C1F8561-C070-4963-80D3-6D0AABC10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71BF6B15-2ECF-41BD-BE7E-E844862CD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47683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2BDE36A-BCD2-4285-890C-1594A0F41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DA50320-F688-41F1-8FCF-0B494676C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D1DD6-9CDF-4456-B6C8-F5C12738FF75}" type="datetime1">
              <a:rPr lang="de-CH" smtClean="0"/>
              <a:t>12.03.2020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CF588BB-415C-45AD-84AB-6DC58EF8CB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5F31A4C-2F3D-40BC-B938-305D38ECC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88325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87DC429-2170-4E56-8153-34616B988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77661-2219-4D9B-8095-8D75132A059F}" type="datetime1">
              <a:rPr lang="de-CH" smtClean="0"/>
              <a:t>12.03.2020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F2C6059C-4136-4358-903E-0A3BF43BA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B4D826F-5FCD-47E7-8F94-9711DE261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512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D9242A9-6FB5-4753-8B16-40B1504E3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A6CEC25-3C6A-479F-A47D-DF56BCAAD0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4C64B97-449A-4DD5-99CC-217A811086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76DA1FE-0C5A-4253-86B4-9C91D16D4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A54F6-53C8-4FEB-AA98-6C5F9BD05637}" type="datetime1">
              <a:rPr lang="de-CH" smtClean="0"/>
              <a:t>12.03.2020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0163C1A-25F7-4296-B799-CE4B143C90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FF07D3C-A49D-406F-AE4A-0B84C4E00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83283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593698-0685-4C96-83AB-8F30D73DD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A6313752-83F1-4451-81E6-0E63512C75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4598D2E-2B85-41E6-8858-66B87AC1C5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CF8C551-CEBD-4123-B2C1-12E31E6096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12DC0-D8E8-4BBF-ADA9-E9FB7B936324}" type="datetime1">
              <a:rPr lang="de-CH" smtClean="0"/>
              <a:t>12.03.2020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2FE9416-D343-4514-8C22-444199A5A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FBEB062-1652-4406-97E9-44CB0C922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154778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F8F11BA7-BAD0-4061-9F94-8A90F6460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F7ACA70-FF37-4332-AFDE-4E91126EF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C993D1F-896E-4311-8334-F1548B7300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E5392E-208C-4465-8029-03F68F8FCC41}" type="datetime1">
              <a:rPr lang="de-CH" smtClean="0"/>
              <a:t>12.03.2020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28C4248-7C5F-4AD0-A3F8-705FBE61C4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CH"/>
              <a:t>Mlst.-Präsentation Nr. 1  /  Gruppe 15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8A4B439-F9E0-499E-B27E-3E967401C4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8F995-1DCB-4D12-9D58-9AA9C96E9E5B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728931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sv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10" Type="http://schemas.microsoft.com/office/2007/relationships/hdphoto" Target="../media/hdphoto2.wdp"/><Relationship Id="rId4" Type="http://schemas.microsoft.com/office/2007/relationships/hdphoto" Target="../media/hdphoto1.wdp"/><Relationship Id="rId9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svg"/><Relationship Id="rId3" Type="http://schemas.openxmlformats.org/officeDocument/2006/relationships/notesSlide" Target="../notesSlides/notesSlide10.xml"/><Relationship Id="rId7" Type="http://schemas.openxmlformats.org/officeDocument/2006/relationships/image" Target="../media/image10.svg"/><Relationship Id="rId12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9.xml"/><Relationship Id="rId6" Type="http://schemas.openxmlformats.org/officeDocument/2006/relationships/image" Target="../media/image9.png"/><Relationship Id="rId11" Type="http://schemas.openxmlformats.org/officeDocument/2006/relationships/image" Target="../media/image14.svg"/><Relationship Id="rId5" Type="http://schemas.openxmlformats.org/officeDocument/2006/relationships/image" Target="../media/image8.sv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0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svg"/><Relationship Id="rId3" Type="http://schemas.openxmlformats.org/officeDocument/2006/relationships/notesSlide" Target="../notesSlides/notesSlide13.xml"/><Relationship Id="rId7" Type="http://schemas.openxmlformats.org/officeDocument/2006/relationships/image" Target="../media/image10.svg"/><Relationship Id="rId12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2.xml"/><Relationship Id="rId6" Type="http://schemas.openxmlformats.org/officeDocument/2006/relationships/image" Target="../media/image9.png"/><Relationship Id="rId11" Type="http://schemas.openxmlformats.org/officeDocument/2006/relationships/image" Target="../media/image14.svg"/><Relationship Id="rId5" Type="http://schemas.openxmlformats.org/officeDocument/2006/relationships/image" Target="../media/image8.sv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sv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notesSlide" Target="../notesSlides/notesSlide14.xml"/><Relationship Id="rId7" Type="http://schemas.openxmlformats.org/officeDocument/2006/relationships/diagramLayout" Target="../diagrams/layout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3.xml"/><Relationship Id="rId6" Type="http://schemas.openxmlformats.org/officeDocument/2006/relationships/diagramData" Target="../diagrams/data1.xml"/><Relationship Id="rId5" Type="http://schemas.openxmlformats.org/officeDocument/2006/relationships/image" Target="../media/image14.svg"/><Relationship Id="rId10" Type="http://schemas.microsoft.com/office/2007/relationships/diagramDrawing" Target="../diagrams/drawing1.xml"/><Relationship Id="rId4" Type="http://schemas.openxmlformats.org/officeDocument/2006/relationships/image" Target="../media/image13.png"/><Relationship Id="rId9" Type="http://schemas.openxmlformats.org/officeDocument/2006/relationships/diagramColors" Target="../diagrams/colors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7" Type="http://schemas.microsoft.com/office/2007/relationships/hdphoto" Target="../media/hdphoto2.wdp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4.xml"/><Relationship Id="rId6" Type="http://schemas.openxmlformats.org/officeDocument/2006/relationships/image" Target="../media/image6.png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svg"/><Relationship Id="rId3" Type="http://schemas.openxmlformats.org/officeDocument/2006/relationships/notesSlide" Target="../notesSlides/notesSlide2.xml"/><Relationship Id="rId7" Type="http://schemas.openxmlformats.org/officeDocument/2006/relationships/image" Target="../media/image10.svg"/><Relationship Id="rId12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9.png"/><Relationship Id="rId11" Type="http://schemas.openxmlformats.org/officeDocument/2006/relationships/image" Target="../media/image14.svg"/><Relationship Id="rId5" Type="http://schemas.openxmlformats.org/officeDocument/2006/relationships/image" Target="../media/image8.sv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svg"/><Relationship Id="rId3" Type="http://schemas.openxmlformats.org/officeDocument/2006/relationships/notesSlide" Target="../notesSlides/notesSlide3.xml"/><Relationship Id="rId7" Type="http://schemas.openxmlformats.org/officeDocument/2006/relationships/image" Target="../media/image10.svg"/><Relationship Id="rId12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9.png"/><Relationship Id="rId11" Type="http://schemas.openxmlformats.org/officeDocument/2006/relationships/image" Target="../media/image14.svg"/><Relationship Id="rId5" Type="http://schemas.openxmlformats.org/officeDocument/2006/relationships/image" Target="../media/image8.sv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18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svg"/><Relationship Id="rId3" Type="http://schemas.openxmlformats.org/officeDocument/2006/relationships/notesSlide" Target="../notesSlides/notesSlide6.xml"/><Relationship Id="rId7" Type="http://schemas.openxmlformats.org/officeDocument/2006/relationships/image" Target="../media/image10.svg"/><Relationship Id="rId12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5.xml"/><Relationship Id="rId6" Type="http://schemas.openxmlformats.org/officeDocument/2006/relationships/image" Target="../media/image9.png"/><Relationship Id="rId11" Type="http://schemas.openxmlformats.org/officeDocument/2006/relationships/image" Target="../media/image14.svg"/><Relationship Id="rId5" Type="http://schemas.openxmlformats.org/officeDocument/2006/relationships/image" Target="../media/image8.sv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6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7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7" Type="http://schemas.openxmlformats.org/officeDocument/2006/relationships/image" Target="../media/image20.jp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8.xml"/><Relationship Id="rId6" Type="http://schemas.openxmlformats.org/officeDocument/2006/relationships/image" Target="../media/image19.jp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95DE163B-91E5-4BB5-A405-BA1FA9B5495B}"/>
              </a:ext>
            </a:extLst>
          </p:cNvPr>
          <p:cNvSpPr/>
          <p:nvPr/>
        </p:nvSpPr>
        <p:spPr>
          <a:xfrm>
            <a:off x="611424" y="473698"/>
            <a:ext cx="6348576" cy="4755148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500" b="1" u="sng" dirty="0" err="1">
                <a:latin typeface="Arial" panose="020B0604020202020204" pitchFamily="34" charset="0"/>
                <a:cs typeface="Arial" panose="020B0604020202020204" pitchFamily="34" charset="0"/>
              </a:rPr>
              <a:t>MeilensteinpräsentationⅠ</a:t>
            </a:r>
            <a:endParaRPr lang="en-US" sz="35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500" dirty="0" err="1">
                <a:latin typeface="Arial" panose="020B0604020202020204" pitchFamily="34" charset="0"/>
                <a:cs typeface="Arial" panose="020B0604020202020204" pitchFamily="34" charset="0"/>
              </a:rPr>
              <a:t>Implementierung</a:t>
            </a:r>
            <a:r>
              <a:rPr lang="en-US" sz="2500" dirty="0">
                <a:latin typeface="Arial" panose="020B0604020202020204" pitchFamily="34" charset="0"/>
                <a:cs typeface="Arial" panose="020B0604020202020204" pitchFamily="34" charset="0"/>
              </a:rPr>
              <a:t> von </a:t>
            </a:r>
            <a:r>
              <a:rPr lang="en-US" sz="2500" b="1" dirty="0">
                <a:latin typeface="Arial" panose="020B0604020202020204" pitchFamily="34" charset="0"/>
                <a:cs typeface="Arial" panose="020B0604020202020204" pitchFamily="34" charset="0"/>
              </a:rPr>
              <a:t>Skip-Bo </a:t>
            </a:r>
            <a:r>
              <a:rPr lang="de-CH" sz="2500" b="1" dirty="0">
                <a:latin typeface="Arial" panose="020B0604020202020204" pitchFamily="34" charset="0"/>
                <a:cs typeface="Arial" panose="020B0604020202020204" pitchFamily="34" charset="0"/>
              </a:rPr>
              <a:t>©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000" b="1" u="sng" dirty="0">
                <a:latin typeface="Arial"/>
                <a:cs typeface="Arial"/>
              </a:rPr>
              <a:t>Gruppe Skip-Bros: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0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500" dirty="0">
                <a:latin typeface="Arial"/>
                <a:cs typeface="Arial"/>
              </a:rPr>
              <a:t> 	Manuela </a:t>
            </a:r>
            <a:r>
              <a:rPr lang="en-US" sz="2500" dirty="0" err="1">
                <a:latin typeface="Arial"/>
                <a:cs typeface="Arial"/>
              </a:rPr>
              <a:t>Wildi</a:t>
            </a:r>
            <a:endParaRPr lang="en-US" sz="2500" dirty="0">
              <a:latin typeface="Arial"/>
              <a:cs typeface="Arial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500" dirty="0">
                <a:latin typeface="Arial" panose="020B0604020202020204" pitchFamily="34" charset="0"/>
                <a:cs typeface="Arial" panose="020B0604020202020204" pitchFamily="34" charset="0"/>
              </a:rPr>
              <a:t> 	</a:t>
            </a:r>
            <a:r>
              <a:rPr lang="en-CH" sz="2500" dirty="0">
                <a:latin typeface="Arial" panose="020B0604020202020204" pitchFamily="34" charset="0"/>
                <a:cs typeface="Arial" panose="020B0604020202020204" pitchFamily="34" charset="0"/>
              </a:rPr>
              <a:t>Rao R</a:t>
            </a:r>
            <a:r>
              <a:rPr lang="de-CH" sz="2500" dirty="0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en-CH" sz="2500" dirty="0" err="1">
                <a:latin typeface="Arial" panose="020B0604020202020204" pitchFamily="34" charset="0"/>
                <a:cs typeface="Arial" panose="020B0604020202020204" pitchFamily="34" charset="0"/>
              </a:rPr>
              <a:t>han</a:t>
            </a:r>
            <a:r>
              <a:rPr lang="en-CH" sz="2500" dirty="0">
                <a:latin typeface="Arial" panose="020B0604020202020204" pitchFamily="34" charset="0"/>
                <a:cs typeface="Arial" panose="020B0604020202020204" pitchFamily="34" charset="0"/>
              </a:rPr>
              <a:t> Girish</a:t>
            </a:r>
            <a:endParaRPr lang="en-US" sz="25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500" dirty="0">
                <a:latin typeface="Arial"/>
                <a:cs typeface="Arial"/>
              </a:rPr>
              <a:t> 	Guillaume </a:t>
            </a:r>
            <a:r>
              <a:rPr lang="en-US" sz="2500" dirty="0" err="1">
                <a:latin typeface="Arial"/>
                <a:cs typeface="Arial"/>
              </a:rPr>
              <a:t>Joyet</a:t>
            </a:r>
            <a:endParaRPr lang="en-US" sz="2500" dirty="0" err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500" dirty="0">
                <a:latin typeface="Arial" panose="020B0604020202020204" pitchFamily="34" charset="0"/>
                <a:cs typeface="Arial" panose="020B0604020202020204" pitchFamily="34" charset="0"/>
              </a:rPr>
              <a:t> 	Janni Batsilas</a:t>
            </a:r>
          </a:p>
        </p:txBody>
      </p:sp>
      <p:pic>
        <p:nvPicPr>
          <p:cNvPr id="2050" name="Picture 2" descr="Bildergebnis für skip bo">
            <a:extLst>
              <a:ext uri="{FF2B5EF4-FFF2-40B4-BE49-F238E27FC236}">
                <a16:creationId xmlns:a16="http://schemas.microsoft.com/office/drawing/2014/main" id="{F5F471C9-3700-469F-897F-F22C25BFD4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667" b="94815" l="4882" r="93771">
                        <a14:foregroundMark x1="9091" y1="50617" x2="12121" y2="36049"/>
                        <a14:foregroundMark x1="12121" y1="36049" x2="20202" y2="25432"/>
                        <a14:foregroundMark x1="20202" y1="25432" x2="35354" y2="11111"/>
                        <a14:foregroundMark x1="62542" y1="12469" x2="42172" y2="9753"/>
                        <a14:foregroundMark x1="42172" y1="9753" x2="35017" y2="12963"/>
                        <a14:foregroundMark x1="83923" y1="73457" x2="73822" y2="68519"/>
                        <a14:foregroundMark x1="73822" y1="68519" x2="63805" y2="76049"/>
                        <a14:foregroundMark x1="63805" y1="76049" x2="54293" y2="60123"/>
                        <a14:foregroundMark x1="54293" y1="60123" x2="60774" y2="74815"/>
                        <a14:foregroundMark x1="60774" y1="74815" x2="52273" y2="51852"/>
                        <a14:foregroundMark x1="52273" y1="51852" x2="65488" y2="67901"/>
                        <a14:foregroundMark x1="65488" y1="67901" x2="55892" y2="45185"/>
                        <a14:foregroundMark x1="55892" y1="45185" x2="66751" y2="60494"/>
                        <a14:foregroundMark x1="66751" y1="60494" x2="55640" y2="40741"/>
                        <a14:foregroundMark x1="55640" y1="40741" x2="69192" y2="60864"/>
                        <a14:foregroundMark x1="69192" y1="60864" x2="58333" y2="36420"/>
                        <a14:foregroundMark x1="58333" y1="36420" x2="66667" y2="44815"/>
                        <a14:foregroundMark x1="66667" y1="44815" x2="75084" y2="59877"/>
                        <a14:foregroundMark x1="75084" y1="59877" x2="66919" y2="49506"/>
                        <a14:foregroundMark x1="66919" y1="49506" x2="61700" y2="36420"/>
                        <a14:foregroundMark x1="61700" y1="36420" x2="76263" y2="58642"/>
                        <a14:foregroundMark x1="76263" y1="58642" x2="64057" y2="38519"/>
                        <a14:foregroundMark x1="64057" y1="38519" x2="77609" y2="52716"/>
                        <a14:foregroundMark x1="77609" y1="52716" x2="65741" y2="31852"/>
                        <a14:foregroundMark x1="65741" y1="31852" x2="78367" y2="45802"/>
                        <a14:foregroundMark x1="78367" y1="45802" x2="66919" y2="28272"/>
                        <a14:foregroundMark x1="66919" y1="28272" x2="78283" y2="43457"/>
                        <a14:foregroundMark x1="78283" y1="43457" x2="69697" y2="28889"/>
                        <a14:foregroundMark x1="69697" y1="28889" x2="79461" y2="42469"/>
                        <a14:foregroundMark x1="79461" y1="42469" x2="72054" y2="28889"/>
                        <a14:foregroundMark x1="72054" y1="28889" x2="82492" y2="50123"/>
                        <a14:foregroundMark x1="82492" y1="50123" x2="86027" y2="65556"/>
                        <a14:foregroundMark x1="86027" y1="65556" x2="72138" y2="66914"/>
                        <a14:foregroundMark x1="72138" y1="66914" x2="60859" y2="54198"/>
                        <a14:foregroundMark x1="60859" y1="54198" x2="65488" y2="71728"/>
                        <a14:foregroundMark x1="65488" y1="71728" x2="56145" y2="50864"/>
                        <a14:foregroundMark x1="56145" y1="50864" x2="56061" y2="46173"/>
                        <a14:foregroundMark x1="58165" y1="90988" x2="51094" y2="63210"/>
                        <a14:foregroundMark x1="51094" y1="63210" x2="40993" y2="66173"/>
                        <a14:foregroundMark x1="40993" y1="66173" x2="36869" y2="79630"/>
                        <a14:foregroundMark x1="36869" y1="79630" x2="27441" y2="74815"/>
                        <a14:foregroundMark x1="27441" y1="74815" x2="10522" y2="58395"/>
                        <a14:foregroundMark x1="10522" y1="58395" x2="10522" y2="42716"/>
                        <a14:foregroundMark x1="10522" y1="42716" x2="10943" y2="42222"/>
                        <a14:foregroundMark x1="25505" y1="65062" x2="32492" y2="75926"/>
                        <a14:foregroundMark x1="32492" y1="75926" x2="37710" y2="75309"/>
                        <a14:foregroundMark x1="11869" y1="56049" x2="11195" y2="43580"/>
                        <a14:foregroundMark x1="8502" y1="55432" x2="10438" y2="56420"/>
                        <a14:foregroundMark x1="7071" y1="54938" x2="10943" y2="42222"/>
                        <a14:foregroundMark x1="6061" y1="52716" x2="10269" y2="43827"/>
                        <a14:foregroundMark x1="59091" y1="80247" x2="69024" y2="83580"/>
                        <a14:foregroundMark x1="69024" y1="83580" x2="80135" y2="79012"/>
                        <a14:foregroundMark x1="80135" y1="79012" x2="67088" y2="82716"/>
                        <a14:foregroundMark x1="67088" y1="82716" x2="80387" y2="80864"/>
                        <a14:foregroundMark x1="80387" y1="80864" x2="68098" y2="85185"/>
                        <a14:foregroundMark x1="68098" y1="85185" x2="78114" y2="84568"/>
                        <a14:foregroundMark x1="78114" y1="84568" x2="68098" y2="89012"/>
                        <a14:foregroundMark x1="68098" y1="89012" x2="58249" y2="87654"/>
                        <a14:foregroundMark x1="85690" y1="61605" x2="79882" y2="31605"/>
                        <a14:foregroundMark x1="79882" y1="31605" x2="72896" y2="21728"/>
                        <a14:foregroundMark x1="83670" y1="37160" x2="89478" y2="50123"/>
                        <a14:foregroundMark x1="89478" y1="50123" x2="82576" y2="45185"/>
                        <a14:foregroundMark x1="90741" y1="68395" x2="88047" y2="54198"/>
                        <a14:foregroundMark x1="88047" y1="54198" x2="90572" y2="63704"/>
                        <a14:foregroundMark x1="91414" y1="63580" x2="87710" y2="54321"/>
                        <a14:foregroundMark x1="57828" y1="86790" x2="67677" y2="89877"/>
                        <a14:foregroundMark x1="67677" y1="89877" x2="87542" y2="80988"/>
                        <a14:foregroundMark x1="87542" y1="80988" x2="90993" y2="67284"/>
                        <a14:foregroundMark x1="90993" y1="67284" x2="89562" y2="61111"/>
                        <a14:foregroundMark x1="66330" y1="89259" x2="58165" y2="90741"/>
                        <a14:foregroundMark x1="57912" y1="92716" x2="68350" y2="90370"/>
                        <a14:foregroundMark x1="68350" y1="90370" x2="68603" y2="89877"/>
                        <a14:foregroundMark x1="59091" y1="92469" x2="58333" y2="92469"/>
                        <a14:foregroundMark x1="59259" y1="93951" x2="59259" y2="93951"/>
                        <a14:foregroundMark x1="60943" y1="93580" x2="60943" y2="93580"/>
                        <a14:foregroundMark x1="88636" y1="81358" x2="88636" y2="81358"/>
                        <a14:foregroundMark x1="92508" y1="78272" x2="92508" y2="78272"/>
                        <a14:foregroundMark x1="93182" y1="78395" x2="93182" y2="78395"/>
                        <a14:foregroundMark x1="93013" y1="78519" x2="93013" y2="78519"/>
                        <a14:foregroundMark x1="93098" y1="75062" x2="93098" y2="75062"/>
                        <a14:foregroundMark x1="92424" y1="72346" x2="92424" y2="72346"/>
                        <a14:foregroundMark x1="92003" y1="70247" x2="92003" y2="70247"/>
                        <a14:foregroundMark x1="92003" y1="70247" x2="91498" y2="67901"/>
                        <a14:foregroundMark x1="91498" y1="67654" x2="91498" y2="67654"/>
                        <a14:foregroundMark x1="91498" y1="67654" x2="91498" y2="67654"/>
                        <a14:foregroundMark x1="92088" y1="70617" x2="92088" y2="70617"/>
                        <a14:foregroundMark x1="92593" y1="74691" x2="92593" y2="74691"/>
                        <a14:foregroundMark x1="92593" y1="74691" x2="92508" y2="76420"/>
                        <a14:foregroundMark x1="92761" y1="78025" x2="92761" y2="78025"/>
                        <a14:foregroundMark x1="89731" y1="79877" x2="89731" y2="79877"/>
                        <a14:foregroundMark x1="89731" y1="79877" x2="88973" y2="81111"/>
                        <a14:foregroundMark x1="87963" y1="80988" x2="91667" y2="72346"/>
                        <a14:foregroundMark x1="34343" y1="81358" x2="34343" y2="81358"/>
                        <a14:foregroundMark x1="35606" y1="80741" x2="35606" y2="80741"/>
                        <a14:foregroundMark x1="35606" y1="80741" x2="36027" y2="81728"/>
                        <a14:foregroundMark x1="35774" y1="82469" x2="35774" y2="82469"/>
                        <a14:foregroundMark x1="32997" y1="78025" x2="32997" y2="78025"/>
                        <a14:foregroundMark x1="32997" y1="78025" x2="41751" y2="69136"/>
                        <a14:foregroundMark x1="41751" y1="69136" x2="45034" y2="63580"/>
                        <a14:foregroundMark x1="16498" y1="43827" x2="23401" y2="55926"/>
                        <a14:foregroundMark x1="23401" y1="55926" x2="18098" y2="42469"/>
                        <a14:foregroundMark x1="18098" y1="42469" x2="25168" y2="55185"/>
                        <a14:foregroundMark x1="25168" y1="55185" x2="18434" y2="42099"/>
                        <a14:foregroundMark x1="18434" y1="42099" x2="28114" y2="58889"/>
                        <a14:foregroundMark x1="28114" y1="58889" x2="29125" y2="62963"/>
                        <a14:foregroundMark x1="39394" y1="41605" x2="30724" y2="31975"/>
                        <a14:foregroundMark x1="30724" y1="31975" x2="35774" y2="44444"/>
                        <a14:foregroundMark x1="35774" y1="44444" x2="31481" y2="27037"/>
                        <a14:foregroundMark x1="31481" y1="27037" x2="35101" y2="45185"/>
                        <a14:foregroundMark x1="35101" y1="45185" x2="24411" y2="34198"/>
                        <a14:foregroundMark x1="24411" y1="34198" x2="29545" y2="53457"/>
                        <a14:foregroundMark x1="29545" y1="53457" x2="24242" y2="40000"/>
                        <a14:foregroundMark x1="24242" y1="40000" x2="31145" y2="29383"/>
                        <a14:foregroundMark x1="31145" y1="29383" x2="32071" y2="31235"/>
                        <a14:foregroundMark x1="17929" y1="26420" x2="22391" y2="21852"/>
                        <a14:foregroundMark x1="48064" y1="9630" x2="52778" y2="9012"/>
                        <a14:foregroundMark x1="56397" y1="20000" x2="45707" y2="18642"/>
                        <a14:foregroundMark x1="45707" y1="18642" x2="56313" y2="18395"/>
                        <a14:foregroundMark x1="56313" y1="18395" x2="43434" y2="15802"/>
                        <a14:foregroundMark x1="43434" y1="15802" x2="55219" y2="17037"/>
                        <a14:foregroundMark x1="55219" y1="17037" x2="44781" y2="17531"/>
                        <a14:foregroundMark x1="44781" y1="17531" x2="30471" y2="25062"/>
                        <a14:foregroundMark x1="30471" y1="25062" x2="41330" y2="19877"/>
                        <a14:foregroundMark x1="41330" y1="19877" x2="29377" y2="22840"/>
                        <a14:foregroundMark x1="29377" y1="22840" x2="41162" y2="15802"/>
                        <a14:foregroundMark x1="41162" y1="15802" x2="41751" y2="14568"/>
                        <a14:foregroundMark x1="89899" y1="49753" x2="76599" y2="26543"/>
                        <a14:foregroundMark x1="76599" y1="26543" x2="62710" y2="14198"/>
                        <a14:foregroundMark x1="66667" y1="16420" x2="69276" y2="17531"/>
                        <a14:foregroundMark x1="72391" y1="18272" x2="72391" y2="18272"/>
                        <a14:foregroundMark x1="79714" y1="28395" x2="79714" y2="28395"/>
                        <a14:foregroundMark x1="82323" y1="33827" x2="82323" y2="33827"/>
                        <a14:foregroundMark x1="90657" y1="80000" x2="90657" y2="80000"/>
                        <a14:foregroundMark x1="91667" y1="80000" x2="91667" y2="80000"/>
                        <a14:foregroundMark x1="93013" y1="79630" x2="93013" y2="79630"/>
                        <a14:foregroundMark x1="93098" y1="76667" x2="93098" y2="76667"/>
                        <a14:foregroundMark x1="93266" y1="74568" x2="93266" y2="74568"/>
                        <a14:foregroundMark x1="93350" y1="78272" x2="93350" y2="78272"/>
                        <a14:foregroundMark x1="62710" y1="93210" x2="62710" y2="93210"/>
                        <a14:foregroundMark x1="58249" y1="94815" x2="58249" y2="94815"/>
                        <a14:foregroundMark x1="93519" y1="77778" x2="93519" y2="77778"/>
                        <a14:foregroundMark x1="60859" y1="93210" x2="60859" y2="93210"/>
                        <a14:foregroundMark x1="62037" y1="92963" x2="62037" y2="92963"/>
                        <a14:foregroundMark x1="63384" y1="92716" x2="63384" y2="92716"/>
                        <a14:foregroundMark x1="31566" y1="79012" x2="31566" y2="79012"/>
                        <a14:foregroundMark x1="33333" y1="79753" x2="33333" y2="79753"/>
                        <a14:foregroundMark x1="36279" y1="81111" x2="36279" y2="81111"/>
                        <a14:foregroundMark x1="37290" y1="80000" x2="37290" y2="80000"/>
                        <a14:foregroundMark x1="37374" y1="80247" x2="37374" y2="80247"/>
                        <a14:foregroundMark x1="38468" y1="78272" x2="38468" y2="78272"/>
                        <a14:foregroundMark x1="38552" y1="79012" x2="38552" y2="79012"/>
                        <a14:foregroundMark x1="36195" y1="82963" x2="36195" y2="82963"/>
                        <a14:foregroundMark x1="36532" y1="83333" x2="36532" y2="83333"/>
                        <a14:foregroundMark x1="90993" y1="50494" x2="90993" y2="50494"/>
                        <a14:foregroundMark x1="91162" y1="50370" x2="91162" y2="50370"/>
                        <a14:foregroundMark x1="91498" y1="52469" x2="91498" y2="52469"/>
                        <a14:foregroundMark x1="92340" y1="63210" x2="92340" y2="63210"/>
                        <a14:foregroundMark x1="92845" y1="63580" x2="92845" y2="63580"/>
                        <a14:foregroundMark x1="93013" y1="63333" x2="93013" y2="63333"/>
                        <a14:foregroundMark x1="92845" y1="64691" x2="92845" y2="64691"/>
                        <a14:foregroundMark x1="92929" y1="64938" x2="92929" y2="64938"/>
                        <a14:foregroundMark x1="64899" y1="15309" x2="64899" y2="15309"/>
                        <a14:foregroundMark x1="66835" y1="13333" x2="66835" y2="13333"/>
                        <a14:foregroundMark x1="63552" y1="11975" x2="63552" y2="11975"/>
                        <a14:foregroundMark x1="63468" y1="10370" x2="63468" y2="10370"/>
                        <a14:foregroundMark x1="63973" y1="10494" x2="63973" y2="10494"/>
                        <a14:foregroundMark x1="60438" y1="10370" x2="60438" y2="10370"/>
                        <a14:foregroundMark x1="62710" y1="9753" x2="62710" y2="9753"/>
                        <a14:foregroundMark x1="72559" y1="18395" x2="72559" y2="18395"/>
                        <a14:foregroundMark x1="72727" y1="17654" x2="72727" y2="17654"/>
                        <a14:foregroundMark x1="73064" y1="17160" x2="73064" y2="17160"/>
                        <a14:foregroundMark x1="73232" y1="17531" x2="73232" y2="17531"/>
                        <a14:foregroundMark x1="73064" y1="16914" x2="73064" y2="16914"/>
                        <a14:foregroundMark x1="73653" y1="18272" x2="73653" y2="18272"/>
                        <a14:foregroundMark x1="73653" y1="17901" x2="73653" y2="17901"/>
                        <a14:foregroundMark x1="45202" y1="6667" x2="45202" y2="6667"/>
                        <a14:foregroundMark x1="53620" y1="6790" x2="53620" y2="6790"/>
                        <a14:foregroundMark x1="4966" y1="52222" x2="4966" y2="52222"/>
                        <a14:foregroundMark x1="24327" y1="49877" x2="24327" y2="49877"/>
                        <a14:foregroundMark x1="80135" y1="28272" x2="80135" y2="28272"/>
                        <a14:foregroundMark x1="89815" y1="48272" x2="89815" y2="48272"/>
                        <a14:foregroundMark x1="93266" y1="63704" x2="93266" y2="63704"/>
                        <a14:foregroundMark x1="73316" y1="17901" x2="73316" y2="17901"/>
                        <a14:foregroundMark x1="73653" y1="17284" x2="73653" y2="17284"/>
                        <a14:foregroundMark x1="65152" y1="11235" x2="65152" y2="11235"/>
                        <a14:foregroundMark x1="23401" y1="50370" x2="23401" y2="50370"/>
                        <a14:foregroundMark x1="73569" y1="18889" x2="73569" y2="18889"/>
                        <a14:foregroundMark x1="34764" y1="9753" x2="34764" y2="9753"/>
                        <a14:foregroundMark x1="35522" y1="9877" x2="35522" y2="9877"/>
                        <a14:foregroundMark x1="93771" y1="77407" x2="93771" y2="77407"/>
                        <a14:foregroundMark x1="39899" y1="75679" x2="39899" y2="75679"/>
                        <a14:foregroundMark x1="23990" y1="18889" x2="23990" y2="188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17975">
            <a:off x="6678190" y="2117007"/>
            <a:ext cx="5729079" cy="3952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2A8C3ADE-B5C5-44DF-9319-D4513B4C7FAB}"/>
              </a:ext>
            </a:extLst>
          </p:cNvPr>
          <p:cNvSpPr/>
          <p:nvPr/>
        </p:nvSpPr>
        <p:spPr>
          <a:xfrm>
            <a:off x="8396508" y="6045408"/>
            <a:ext cx="27263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CH" dirty="0"/>
              <a:t>Quelle:  mercadolibre.com</a:t>
            </a:r>
          </a:p>
        </p:txBody>
      </p:sp>
      <p:pic>
        <p:nvPicPr>
          <p:cNvPr id="9" name="Grafik 8" descr="Weibliches Profil">
            <a:extLst>
              <a:ext uri="{FF2B5EF4-FFF2-40B4-BE49-F238E27FC236}">
                <a16:creationId xmlns:a16="http://schemas.microsoft.com/office/drawing/2014/main" id="{C2AF087E-559F-4691-9BCA-F53C8B1603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06484" y="2758841"/>
            <a:ext cx="670159" cy="670159"/>
          </a:xfrm>
          <a:prstGeom prst="rect">
            <a:avLst/>
          </a:prstGeom>
        </p:spPr>
      </p:pic>
      <p:pic>
        <p:nvPicPr>
          <p:cNvPr id="11" name="Grafik 10" descr="Männliches Profil">
            <a:extLst>
              <a:ext uri="{FF2B5EF4-FFF2-40B4-BE49-F238E27FC236}">
                <a16:creationId xmlns:a16="http://schemas.microsoft.com/office/drawing/2014/main" id="{483D3285-1022-465A-A929-F987955AD50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06484" y="3364772"/>
            <a:ext cx="670159" cy="670159"/>
          </a:xfrm>
          <a:prstGeom prst="rect">
            <a:avLst/>
          </a:prstGeom>
        </p:spPr>
      </p:pic>
      <p:pic>
        <p:nvPicPr>
          <p:cNvPr id="14" name="Grafik 13" descr="Männliches Profil">
            <a:extLst>
              <a:ext uri="{FF2B5EF4-FFF2-40B4-BE49-F238E27FC236}">
                <a16:creationId xmlns:a16="http://schemas.microsoft.com/office/drawing/2014/main" id="{266F6272-A45A-490D-BDE5-455918CE4E6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06484" y="3961729"/>
            <a:ext cx="670159" cy="670159"/>
          </a:xfrm>
          <a:prstGeom prst="rect">
            <a:avLst/>
          </a:prstGeom>
        </p:spPr>
      </p:pic>
      <p:pic>
        <p:nvPicPr>
          <p:cNvPr id="15" name="Grafik 14" descr="Männliches Profil">
            <a:extLst>
              <a:ext uri="{FF2B5EF4-FFF2-40B4-BE49-F238E27FC236}">
                <a16:creationId xmlns:a16="http://schemas.microsoft.com/office/drawing/2014/main" id="{7579D947-848E-46A3-B1C4-0E095A4B48D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06483" y="4640862"/>
            <a:ext cx="670159" cy="670159"/>
          </a:xfrm>
          <a:prstGeom prst="rect">
            <a:avLst/>
          </a:prstGeom>
        </p:spPr>
      </p:pic>
      <p:pic>
        <p:nvPicPr>
          <p:cNvPr id="10" name="Picture 2" descr="Bildergebnis für skip bo">
            <a:extLst>
              <a:ext uri="{FF2B5EF4-FFF2-40B4-BE49-F238E27FC236}">
                <a16:creationId xmlns:a16="http://schemas.microsoft.com/office/drawing/2014/main" id="{4E6036DC-8EEC-4EB9-9474-20141AE4F6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667" b="94815" l="4882" r="93771">
                        <a14:foregroundMark x1="9091" y1="50617" x2="12121" y2="36049"/>
                        <a14:foregroundMark x1="12121" y1="36049" x2="20202" y2="25432"/>
                        <a14:foregroundMark x1="20202" y1="25432" x2="35354" y2="11111"/>
                        <a14:foregroundMark x1="62542" y1="12469" x2="42172" y2="9753"/>
                        <a14:foregroundMark x1="42172" y1="9753" x2="35017" y2="12963"/>
                        <a14:foregroundMark x1="83923" y1="73457" x2="73822" y2="68519"/>
                        <a14:foregroundMark x1="73822" y1="68519" x2="63805" y2="76049"/>
                        <a14:foregroundMark x1="63805" y1="76049" x2="54293" y2="60123"/>
                        <a14:foregroundMark x1="54293" y1="60123" x2="60774" y2="74815"/>
                        <a14:foregroundMark x1="60774" y1="74815" x2="52273" y2="51852"/>
                        <a14:foregroundMark x1="52273" y1="51852" x2="65488" y2="67901"/>
                        <a14:foregroundMark x1="65488" y1="67901" x2="55892" y2="45185"/>
                        <a14:foregroundMark x1="55892" y1="45185" x2="66751" y2="60494"/>
                        <a14:foregroundMark x1="66751" y1="60494" x2="55640" y2="40741"/>
                        <a14:foregroundMark x1="55640" y1="40741" x2="69192" y2="60864"/>
                        <a14:foregroundMark x1="69192" y1="60864" x2="58333" y2="36420"/>
                        <a14:foregroundMark x1="58333" y1="36420" x2="66667" y2="44815"/>
                        <a14:foregroundMark x1="66667" y1="44815" x2="75084" y2="59877"/>
                        <a14:foregroundMark x1="75084" y1="59877" x2="66919" y2="49506"/>
                        <a14:foregroundMark x1="66919" y1="49506" x2="61700" y2="36420"/>
                        <a14:foregroundMark x1="61700" y1="36420" x2="76263" y2="58642"/>
                        <a14:foregroundMark x1="76263" y1="58642" x2="64057" y2="38519"/>
                        <a14:foregroundMark x1="64057" y1="38519" x2="77609" y2="52716"/>
                        <a14:foregroundMark x1="77609" y1="52716" x2="65741" y2="31852"/>
                        <a14:foregroundMark x1="65741" y1="31852" x2="78367" y2="45802"/>
                        <a14:foregroundMark x1="78367" y1="45802" x2="66919" y2="28272"/>
                        <a14:foregroundMark x1="66919" y1="28272" x2="78283" y2="43457"/>
                        <a14:foregroundMark x1="78283" y1="43457" x2="69697" y2="28889"/>
                        <a14:foregroundMark x1="69697" y1="28889" x2="79461" y2="42469"/>
                        <a14:foregroundMark x1="79461" y1="42469" x2="72054" y2="28889"/>
                        <a14:foregroundMark x1="72054" y1="28889" x2="82492" y2="50123"/>
                        <a14:foregroundMark x1="82492" y1="50123" x2="86027" y2="65556"/>
                        <a14:foregroundMark x1="86027" y1="65556" x2="72138" y2="66914"/>
                        <a14:foregroundMark x1="72138" y1="66914" x2="60859" y2="54198"/>
                        <a14:foregroundMark x1="60859" y1="54198" x2="65488" y2="71728"/>
                        <a14:foregroundMark x1="65488" y1="71728" x2="56145" y2="50864"/>
                        <a14:foregroundMark x1="56145" y1="50864" x2="56061" y2="46173"/>
                        <a14:foregroundMark x1="58165" y1="90988" x2="51094" y2="63210"/>
                        <a14:foregroundMark x1="51094" y1="63210" x2="40993" y2="66173"/>
                        <a14:foregroundMark x1="40993" y1="66173" x2="36869" y2="79630"/>
                        <a14:foregroundMark x1="36869" y1="79630" x2="27441" y2="74815"/>
                        <a14:foregroundMark x1="27441" y1="74815" x2="10522" y2="58395"/>
                        <a14:foregroundMark x1="10522" y1="58395" x2="10522" y2="42716"/>
                        <a14:foregroundMark x1="10522" y1="42716" x2="10943" y2="42222"/>
                        <a14:foregroundMark x1="25505" y1="65062" x2="32492" y2="75926"/>
                        <a14:foregroundMark x1="32492" y1="75926" x2="37710" y2="75309"/>
                        <a14:foregroundMark x1="11869" y1="56049" x2="11195" y2="43580"/>
                        <a14:foregroundMark x1="8502" y1="55432" x2="10438" y2="56420"/>
                        <a14:foregroundMark x1="7071" y1="54938" x2="10943" y2="42222"/>
                        <a14:foregroundMark x1="6061" y1="52716" x2="10269" y2="43827"/>
                        <a14:foregroundMark x1="59091" y1="80247" x2="69024" y2="83580"/>
                        <a14:foregroundMark x1="69024" y1="83580" x2="80135" y2="79012"/>
                        <a14:foregroundMark x1="80135" y1="79012" x2="67088" y2="82716"/>
                        <a14:foregroundMark x1="67088" y1="82716" x2="80387" y2="80864"/>
                        <a14:foregroundMark x1="80387" y1="80864" x2="68098" y2="85185"/>
                        <a14:foregroundMark x1="68098" y1="85185" x2="78114" y2="84568"/>
                        <a14:foregroundMark x1="78114" y1="84568" x2="68098" y2="89012"/>
                        <a14:foregroundMark x1="68098" y1="89012" x2="58249" y2="87654"/>
                        <a14:foregroundMark x1="85690" y1="61605" x2="79882" y2="31605"/>
                        <a14:foregroundMark x1="79882" y1="31605" x2="72896" y2="21728"/>
                        <a14:foregroundMark x1="83670" y1="37160" x2="89478" y2="50123"/>
                        <a14:foregroundMark x1="89478" y1="50123" x2="82576" y2="45185"/>
                        <a14:foregroundMark x1="90741" y1="68395" x2="88047" y2="54198"/>
                        <a14:foregroundMark x1="88047" y1="54198" x2="90572" y2="63704"/>
                        <a14:foregroundMark x1="91414" y1="63580" x2="87710" y2="54321"/>
                        <a14:foregroundMark x1="57828" y1="86790" x2="67677" y2="89877"/>
                        <a14:foregroundMark x1="67677" y1="89877" x2="87542" y2="80988"/>
                        <a14:foregroundMark x1="87542" y1="80988" x2="90993" y2="67284"/>
                        <a14:foregroundMark x1="90993" y1="67284" x2="89562" y2="61111"/>
                        <a14:foregroundMark x1="66330" y1="89259" x2="58165" y2="90741"/>
                        <a14:foregroundMark x1="57912" y1="92716" x2="68350" y2="90370"/>
                        <a14:foregroundMark x1="68350" y1="90370" x2="68603" y2="89877"/>
                        <a14:foregroundMark x1="59091" y1="92469" x2="58333" y2="92469"/>
                        <a14:foregroundMark x1="59259" y1="93951" x2="59259" y2="93951"/>
                        <a14:foregroundMark x1="60943" y1="93580" x2="60943" y2="93580"/>
                        <a14:foregroundMark x1="88636" y1="81358" x2="88636" y2="81358"/>
                        <a14:foregroundMark x1="92508" y1="78272" x2="92508" y2="78272"/>
                        <a14:foregroundMark x1="93182" y1="78395" x2="93182" y2="78395"/>
                        <a14:foregroundMark x1="93013" y1="78519" x2="93013" y2="78519"/>
                        <a14:foregroundMark x1="93098" y1="75062" x2="93098" y2="75062"/>
                        <a14:foregroundMark x1="92424" y1="72346" x2="92424" y2="72346"/>
                        <a14:foregroundMark x1="92003" y1="70247" x2="92003" y2="70247"/>
                        <a14:foregroundMark x1="92003" y1="70247" x2="91498" y2="67901"/>
                        <a14:foregroundMark x1="91498" y1="67654" x2="91498" y2="67654"/>
                        <a14:foregroundMark x1="91498" y1="67654" x2="91498" y2="67654"/>
                        <a14:foregroundMark x1="92088" y1="70617" x2="92088" y2="70617"/>
                        <a14:foregroundMark x1="92593" y1="74691" x2="92593" y2="74691"/>
                        <a14:foregroundMark x1="92593" y1="74691" x2="92508" y2="76420"/>
                        <a14:foregroundMark x1="92761" y1="78025" x2="92761" y2="78025"/>
                        <a14:foregroundMark x1="89731" y1="79877" x2="89731" y2="79877"/>
                        <a14:foregroundMark x1="89731" y1="79877" x2="88973" y2="81111"/>
                        <a14:foregroundMark x1="87963" y1="80988" x2="91667" y2="72346"/>
                        <a14:foregroundMark x1="34343" y1="81358" x2="34343" y2="81358"/>
                        <a14:foregroundMark x1="35606" y1="80741" x2="35606" y2="80741"/>
                        <a14:foregroundMark x1="35606" y1="80741" x2="36027" y2="81728"/>
                        <a14:foregroundMark x1="35774" y1="82469" x2="35774" y2="82469"/>
                        <a14:foregroundMark x1="32997" y1="78025" x2="32997" y2="78025"/>
                        <a14:foregroundMark x1="32997" y1="78025" x2="41751" y2="69136"/>
                        <a14:foregroundMark x1="41751" y1="69136" x2="45034" y2="63580"/>
                        <a14:foregroundMark x1="16498" y1="43827" x2="23401" y2="55926"/>
                        <a14:foregroundMark x1="23401" y1="55926" x2="18098" y2="42469"/>
                        <a14:foregroundMark x1="18098" y1="42469" x2="25168" y2="55185"/>
                        <a14:foregroundMark x1="25168" y1="55185" x2="18434" y2="42099"/>
                        <a14:foregroundMark x1="18434" y1="42099" x2="28114" y2="58889"/>
                        <a14:foregroundMark x1="28114" y1="58889" x2="29125" y2="62963"/>
                        <a14:foregroundMark x1="39394" y1="41605" x2="30724" y2="31975"/>
                        <a14:foregroundMark x1="30724" y1="31975" x2="35774" y2="44444"/>
                        <a14:foregroundMark x1="35774" y1="44444" x2="31481" y2="27037"/>
                        <a14:foregroundMark x1="31481" y1="27037" x2="35101" y2="45185"/>
                        <a14:foregroundMark x1="35101" y1="45185" x2="24411" y2="34198"/>
                        <a14:foregroundMark x1="24411" y1="34198" x2="29545" y2="53457"/>
                        <a14:foregroundMark x1="29545" y1="53457" x2="24242" y2="40000"/>
                        <a14:foregroundMark x1="24242" y1="40000" x2="31145" y2="29383"/>
                        <a14:foregroundMark x1="31145" y1="29383" x2="32071" y2="31235"/>
                        <a14:foregroundMark x1="17929" y1="26420" x2="22391" y2="21852"/>
                        <a14:foregroundMark x1="48064" y1="9630" x2="52778" y2="9012"/>
                        <a14:foregroundMark x1="56397" y1="20000" x2="45707" y2="18642"/>
                        <a14:foregroundMark x1="45707" y1="18642" x2="56313" y2="18395"/>
                        <a14:foregroundMark x1="56313" y1="18395" x2="43434" y2="15802"/>
                        <a14:foregroundMark x1="43434" y1="15802" x2="55219" y2="17037"/>
                        <a14:foregroundMark x1="55219" y1="17037" x2="44781" y2="17531"/>
                        <a14:foregroundMark x1="44781" y1="17531" x2="30471" y2="25062"/>
                        <a14:foregroundMark x1="30471" y1="25062" x2="41330" y2="19877"/>
                        <a14:foregroundMark x1="41330" y1="19877" x2="29377" y2="22840"/>
                        <a14:foregroundMark x1="29377" y1="22840" x2="41162" y2="15802"/>
                        <a14:foregroundMark x1="41162" y1="15802" x2="41751" y2="14568"/>
                        <a14:foregroundMark x1="89899" y1="49753" x2="76599" y2="26543"/>
                        <a14:foregroundMark x1="76599" y1="26543" x2="62710" y2="14198"/>
                        <a14:foregroundMark x1="66667" y1="16420" x2="69276" y2="17531"/>
                        <a14:foregroundMark x1="72391" y1="18272" x2="72391" y2="18272"/>
                        <a14:foregroundMark x1="79714" y1="28395" x2="79714" y2="28395"/>
                        <a14:foregroundMark x1="82323" y1="33827" x2="82323" y2="33827"/>
                        <a14:foregroundMark x1="90657" y1="80000" x2="90657" y2="80000"/>
                        <a14:foregroundMark x1="91667" y1="80000" x2="91667" y2="80000"/>
                        <a14:foregroundMark x1="93013" y1="79630" x2="93013" y2="79630"/>
                        <a14:foregroundMark x1="93098" y1="76667" x2="93098" y2="76667"/>
                        <a14:foregroundMark x1="93266" y1="74568" x2="93266" y2="74568"/>
                        <a14:foregroundMark x1="93350" y1="78272" x2="93350" y2="78272"/>
                        <a14:foregroundMark x1="62710" y1="93210" x2="62710" y2="93210"/>
                        <a14:foregroundMark x1="58249" y1="94815" x2="58249" y2="94815"/>
                        <a14:foregroundMark x1="93519" y1="77778" x2="93519" y2="77778"/>
                        <a14:foregroundMark x1="60859" y1="93210" x2="60859" y2="93210"/>
                        <a14:foregroundMark x1="62037" y1="92963" x2="62037" y2="92963"/>
                        <a14:foregroundMark x1="63384" y1="92716" x2="63384" y2="92716"/>
                        <a14:foregroundMark x1="31566" y1="79012" x2="31566" y2="79012"/>
                        <a14:foregroundMark x1="33333" y1="79753" x2="33333" y2="79753"/>
                        <a14:foregroundMark x1="36279" y1="81111" x2="36279" y2="81111"/>
                        <a14:foregroundMark x1="37290" y1="80000" x2="37290" y2="80000"/>
                        <a14:foregroundMark x1="37374" y1="80247" x2="37374" y2="80247"/>
                        <a14:foregroundMark x1="38468" y1="78272" x2="38468" y2="78272"/>
                        <a14:foregroundMark x1="38552" y1="79012" x2="38552" y2="79012"/>
                        <a14:foregroundMark x1="36195" y1="82963" x2="36195" y2="82963"/>
                        <a14:foregroundMark x1="36532" y1="83333" x2="36532" y2="83333"/>
                        <a14:foregroundMark x1="90993" y1="50494" x2="90993" y2="50494"/>
                        <a14:foregroundMark x1="91162" y1="50370" x2="91162" y2="50370"/>
                        <a14:foregroundMark x1="91498" y1="52469" x2="91498" y2="52469"/>
                        <a14:foregroundMark x1="92340" y1="63210" x2="92340" y2="63210"/>
                        <a14:foregroundMark x1="92845" y1="63580" x2="92845" y2="63580"/>
                        <a14:foregroundMark x1="93013" y1="63333" x2="93013" y2="63333"/>
                        <a14:foregroundMark x1="92845" y1="64691" x2="92845" y2="64691"/>
                        <a14:foregroundMark x1="92929" y1="64938" x2="92929" y2="64938"/>
                        <a14:foregroundMark x1="64899" y1="15309" x2="64899" y2="15309"/>
                        <a14:foregroundMark x1="66835" y1="13333" x2="66835" y2="13333"/>
                        <a14:foregroundMark x1="63552" y1="11975" x2="63552" y2="11975"/>
                        <a14:foregroundMark x1="63468" y1="10370" x2="63468" y2="10370"/>
                        <a14:foregroundMark x1="63973" y1="10494" x2="63973" y2="10494"/>
                        <a14:foregroundMark x1="60438" y1="10370" x2="60438" y2="10370"/>
                        <a14:foregroundMark x1="62710" y1="9753" x2="62710" y2="9753"/>
                        <a14:foregroundMark x1="72559" y1="18395" x2="72559" y2="18395"/>
                        <a14:foregroundMark x1="72727" y1="17654" x2="72727" y2="17654"/>
                        <a14:foregroundMark x1="73064" y1="17160" x2="73064" y2="17160"/>
                        <a14:foregroundMark x1="73232" y1="17531" x2="73232" y2="17531"/>
                        <a14:foregroundMark x1="73064" y1="16914" x2="73064" y2="16914"/>
                        <a14:foregroundMark x1="73653" y1="18272" x2="73653" y2="18272"/>
                        <a14:foregroundMark x1="73653" y1="17901" x2="73653" y2="17901"/>
                        <a14:foregroundMark x1="45202" y1="6667" x2="45202" y2="6667"/>
                        <a14:foregroundMark x1="53620" y1="6790" x2="53620" y2="6790"/>
                        <a14:foregroundMark x1="4966" y1="52222" x2="4966" y2="52222"/>
                        <a14:foregroundMark x1="24327" y1="49877" x2="24327" y2="49877"/>
                        <a14:foregroundMark x1="80135" y1="28272" x2="80135" y2="28272"/>
                        <a14:foregroundMark x1="89815" y1="48272" x2="89815" y2="48272"/>
                        <a14:foregroundMark x1="93266" y1="63704" x2="93266" y2="63704"/>
                        <a14:foregroundMark x1="73316" y1="17901" x2="73316" y2="17901"/>
                        <a14:foregroundMark x1="73653" y1="17284" x2="73653" y2="17284"/>
                        <a14:foregroundMark x1="65152" y1="11235" x2="65152" y2="11235"/>
                        <a14:foregroundMark x1="23401" y1="50370" x2="23401" y2="50370"/>
                        <a14:foregroundMark x1="73569" y1="18889" x2="73569" y2="18889"/>
                        <a14:foregroundMark x1="34764" y1="9753" x2="34764" y2="9753"/>
                        <a14:foregroundMark x1="35522" y1="9877" x2="35522" y2="9877"/>
                        <a14:foregroundMark x1="93771" y1="77407" x2="93771" y2="77407"/>
                        <a14:foregroundMark x1="39899" y1="75679" x2="39899" y2="75679"/>
                        <a14:foregroundMark x1="23990" y1="18889" x2="23990" y2="188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17975">
            <a:off x="6754881" y="2117008"/>
            <a:ext cx="5729079" cy="3952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Bildergebnis für skip bo">
            <a:extLst>
              <a:ext uri="{FF2B5EF4-FFF2-40B4-BE49-F238E27FC236}">
                <a16:creationId xmlns:a16="http://schemas.microsoft.com/office/drawing/2014/main" id="{B736945F-E2E9-47BC-9A69-CD88A2D0FE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8833" b="90500" l="10000" r="90000">
                        <a14:foregroundMark x1="34333" y1="90583" x2="31750" y2="89500"/>
                        <a14:foregroundMark x1="35667" y1="9417" x2="39833" y2="8833"/>
                        <a14:foregroundMark x1="62333" y1="9583" x2="61167" y2="12250"/>
                        <a14:foregroundMark x1="62500" y1="20250" x2="68833" y2="2691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050579">
            <a:off x="4273679" y="1774079"/>
            <a:ext cx="5372641" cy="4774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38679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6C494C6-7641-4B80-BD64-CCAA47CC5C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9727" y="1485000"/>
            <a:ext cx="76220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Spielbeschreibung 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Anforderungen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b="1" dirty="0">
                <a:latin typeface="Arial" panose="020B0604020202020204" pitchFamily="34" charset="0"/>
                <a:cs typeface="Arial" panose="020B0604020202020204" pitchFamily="34" charset="0"/>
              </a:rPr>
              <a:t>Client / Server, Networking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Organisation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10</a:t>
            </a:fld>
            <a:endParaRPr lang="de-CH"/>
          </a:p>
        </p:txBody>
      </p:sp>
      <p:pic>
        <p:nvPicPr>
          <p:cNvPr id="10" name="Grafik 9" descr="Messgerät">
            <a:extLst>
              <a:ext uri="{FF2B5EF4-FFF2-40B4-BE49-F238E27FC236}">
                <a16:creationId xmlns:a16="http://schemas.microsoft.com/office/drawing/2014/main" id="{03009AA4-E264-4AFE-B456-506B040733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5218" y="2349574"/>
            <a:ext cx="914400" cy="914400"/>
          </a:xfrm>
          <a:prstGeom prst="rect">
            <a:avLst/>
          </a:prstGeom>
        </p:spPr>
      </p:pic>
      <p:pic>
        <p:nvPicPr>
          <p:cNvPr id="14" name="Grafik 13" descr="Verbindungen">
            <a:extLst>
              <a:ext uri="{FF2B5EF4-FFF2-40B4-BE49-F238E27FC236}">
                <a16:creationId xmlns:a16="http://schemas.microsoft.com/office/drawing/2014/main" id="{63D5E491-5875-497F-B467-3FD185E425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5218" y="3434089"/>
            <a:ext cx="914400" cy="914400"/>
          </a:xfrm>
          <a:prstGeom prst="rect">
            <a:avLst/>
          </a:prstGeom>
        </p:spPr>
      </p:pic>
      <p:pic>
        <p:nvPicPr>
          <p:cNvPr id="16" name="Grafik 15" descr="Gamecontroller">
            <a:extLst>
              <a:ext uri="{FF2B5EF4-FFF2-40B4-BE49-F238E27FC236}">
                <a16:creationId xmlns:a16="http://schemas.microsoft.com/office/drawing/2014/main" id="{DDCEDB74-6C51-4D3E-AA73-54D3290BF06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95218" y="1265059"/>
            <a:ext cx="914400" cy="914400"/>
          </a:xfrm>
          <a:prstGeom prst="rect">
            <a:avLst/>
          </a:prstGeom>
        </p:spPr>
      </p:pic>
      <p:pic>
        <p:nvPicPr>
          <p:cNvPr id="18" name="Grafik 17" descr="Liste RNL">
            <a:extLst>
              <a:ext uri="{FF2B5EF4-FFF2-40B4-BE49-F238E27FC236}">
                <a16:creationId xmlns:a16="http://schemas.microsoft.com/office/drawing/2014/main" id="{E9D16377-E2B5-4E23-8045-7E16F34BEA3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38859" y="4518604"/>
            <a:ext cx="914400" cy="914400"/>
          </a:xfrm>
          <a:prstGeom prst="rect">
            <a:avLst/>
          </a:prstGeom>
        </p:spPr>
      </p:pic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B7F27FAA-92C8-4AC8-A720-0B4A107061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4188929C-2EBF-4401-9FC5-AABBE4826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Übersicht</a:t>
            </a:r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9055EE04-50EE-42A4-8372-AEBFFC0FBD43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088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Grafik 11" descr="Präsentation mit Checkliste RNL">
            <a:extLst>
              <a:ext uri="{FF2B5EF4-FFF2-40B4-BE49-F238E27FC236}">
                <a16:creationId xmlns:a16="http://schemas.microsoft.com/office/drawing/2014/main" id="{E8080646-2E6C-4400-9399-EADC5B56CEA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98859" y="90218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4986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7755F8-D50E-4CB7-83B6-ECCA45A28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Client / Server Networking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11</a:t>
            </a:fld>
            <a:endParaRPr lang="de-CH"/>
          </a:p>
        </p:txBody>
      </p:sp>
      <p:pic>
        <p:nvPicPr>
          <p:cNvPr id="8" name="Grafik 7" descr="Verbindungen">
            <a:extLst>
              <a:ext uri="{FF2B5EF4-FFF2-40B4-BE49-F238E27FC236}">
                <a16:creationId xmlns:a16="http://schemas.microsoft.com/office/drawing/2014/main" id="{E217440C-8AB2-4E37-A7A0-E583A92B77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63352" y="90218"/>
            <a:ext cx="540000" cy="540000"/>
          </a:xfrm>
          <a:prstGeom prst="rect">
            <a:avLst/>
          </a:prstGeom>
        </p:spPr>
      </p:pic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C32AFA89-D0A6-4B15-AAC6-2EB58D2A16BE}"/>
              </a:ext>
            </a:extLst>
          </p:cNvPr>
          <p:cNvCxnSpPr>
            <a:cxnSpLocks/>
          </p:cNvCxnSpPr>
          <p:nvPr/>
        </p:nvCxnSpPr>
        <p:spPr>
          <a:xfrm>
            <a:off x="-11083" y="720436"/>
            <a:ext cx="4584000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2103BB9-9D43-4203-83CB-DC161B8EA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78827D-FDCD-467A-AE3E-3BBBBF2B8C7D}"/>
              </a:ext>
            </a:extLst>
          </p:cNvPr>
          <p:cNvSpPr txBox="1"/>
          <p:nvPr/>
        </p:nvSpPr>
        <p:spPr>
          <a:xfrm>
            <a:off x="696000" y="810654"/>
            <a:ext cx="10152000" cy="5970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CH" sz="2400" b="1" dirty="0">
                <a:cs typeface="Calibri" panose="020F0502020204030204"/>
              </a:rPr>
              <a:t>S</a:t>
            </a:r>
            <a:r>
              <a:rPr lang="de-CH" sz="2400" b="1" dirty="0">
                <a:cs typeface="Calibri" panose="020F0502020204030204"/>
              </a:rPr>
              <a:t>e</a:t>
            </a:r>
            <a:r>
              <a:rPr lang="en-CH" sz="2400" b="1" dirty="0">
                <a:cs typeface="Calibri" panose="020F0502020204030204"/>
              </a:rPr>
              <a:t>r</a:t>
            </a:r>
            <a:r>
              <a:rPr lang="de-CH" sz="2400" b="1" dirty="0">
                <a:cs typeface="Calibri" panose="020F0502020204030204"/>
              </a:rPr>
              <a:t>v</a:t>
            </a:r>
            <a:r>
              <a:rPr lang="en-CH" sz="2400" b="1" dirty="0">
                <a:cs typeface="Calibri" panose="020F0502020204030204"/>
              </a:rPr>
              <a:t>e</a:t>
            </a:r>
            <a:r>
              <a:rPr lang="de-CH" sz="2400" b="1" dirty="0">
                <a:cs typeface="Calibri" panose="020F0502020204030204"/>
              </a:rPr>
              <a:t>r</a:t>
            </a:r>
            <a:endParaRPr lang="de-DE" sz="2400" dirty="0">
              <a:cs typeface="Calibri" panose="020F0502020204030204"/>
            </a:endParaRP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CH" sz="2000" dirty="0">
                <a:cs typeface="Calibri"/>
              </a:rPr>
              <a:t>Server Start </a:t>
            </a:r>
            <a:r>
              <a:rPr lang="de-CH" sz="2000" dirty="0">
                <a:cs typeface="Calibri"/>
              </a:rPr>
              <a:t>u</a:t>
            </a:r>
            <a:r>
              <a:rPr lang="en-CH" sz="2000" dirty="0">
                <a:cs typeface="Calibri"/>
              </a:rPr>
              <a:t>n</a:t>
            </a:r>
            <a:r>
              <a:rPr lang="de-CH" sz="2000" dirty="0">
                <a:cs typeface="Calibri"/>
              </a:rPr>
              <a:t>d</a:t>
            </a:r>
            <a:r>
              <a:rPr lang="en-CH" sz="2000" dirty="0">
                <a:cs typeface="Calibri"/>
              </a:rPr>
              <a:t> </a:t>
            </a:r>
            <a:r>
              <a:rPr lang="de-CH" sz="2000" dirty="0">
                <a:cs typeface="Calibri"/>
              </a:rPr>
              <a:t>L</a:t>
            </a:r>
            <a:r>
              <a:rPr lang="en-CH" sz="2000" dirty="0">
                <a:cs typeface="Calibri"/>
              </a:rPr>
              <a:t>o</a:t>
            </a:r>
            <a:r>
              <a:rPr lang="de-CH" sz="2000" dirty="0">
                <a:cs typeface="Calibri"/>
              </a:rPr>
              <a:t>g</a:t>
            </a:r>
            <a:r>
              <a:rPr lang="en-CH" sz="2000" dirty="0">
                <a:cs typeface="Calibri"/>
              </a:rPr>
              <a:t>i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 </a:t>
            </a:r>
            <a:r>
              <a:rPr lang="de-CH" sz="2000" dirty="0">
                <a:cs typeface="Calibri"/>
              </a:rPr>
              <a:t>P</a:t>
            </a:r>
            <a:r>
              <a:rPr lang="en-CH" sz="2000" dirty="0">
                <a:cs typeface="Calibri"/>
              </a:rPr>
              <a:t>r</a:t>
            </a:r>
            <a:r>
              <a:rPr lang="de-CH" sz="2000" dirty="0">
                <a:cs typeface="Calibri"/>
              </a:rPr>
              <a:t>o</a:t>
            </a:r>
            <a:r>
              <a:rPr lang="en-CH" sz="2000" dirty="0">
                <a:cs typeface="Calibri"/>
              </a:rPr>
              <a:t>z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s</a:t>
            </a:r>
            <a:r>
              <a:rPr lang="de-CH" sz="2000" dirty="0">
                <a:cs typeface="Calibri"/>
              </a:rPr>
              <a:t>s</a:t>
            </a:r>
            <a:r>
              <a:rPr lang="en-CH" sz="2000" dirty="0">
                <a:cs typeface="Calibri"/>
              </a:rPr>
              <a:t> (</a:t>
            </a:r>
            <a:r>
              <a:rPr lang="de-CH" sz="2000" dirty="0">
                <a:cs typeface="Calibri"/>
              </a:rPr>
              <a:t>V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bin</a:t>
            </a:r>
            <a:r>
              <a:rPr lang="de-CH" sz="2000" dirty="0">
                <a:cs typeface="Calibri"/>
              </a:rPr>
              <a:t>d</a:t>
            </a:r>
            <a:r>
              <a:rPr lang="en-CH" sz="2000" dirty="0">
                <a:cs typeface="Calibri"/>
              </a:rPr>
              <a:t>u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g und </a:t>
            </a:r>
            <a:r>
              <a:rPr lang="en-CH" sz="2000" dirty="0" err="1">
                <a:cs typeface="Calibri"/>
              </a:rPr>
              <a:t>Gültigkeit</a:t>
            </a:r>
            <a:r>
              <a:rPr lang="en-CH" sz="2000" dirty="0">
                <a:cs typeface="Calibri"/>
              </a:rPr>
              <a:t> Username </a:t>
            </a:r>
            <a:r>
              <a:rPr lang="en-CH" sz="2000" dirty="0" err="1">
                <a:cs typeface="Calibri"/>
              </a:rPr>
              <a:t>überprüfen</a:t>
            </a:r>
            <a:r>
              <a:rPr lang="en-CH" sz="2000" dirty="0">
                <a:cs typeface="Calibri"/>
              </a:rPr>
              <a:t>)</a:t>
            </a: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CH" sz="2000" dirty="0">
                <a:cs typeface="Calibri"/>
              </a:rPr>
              <a:t>Chatroom Ö</a:t>
            </a:r>
            <a:r>
              <a:rPr lang="de-CH" sz="2000" dirty="0">
                <a:cs typeface="Calibri"/>
              </a:rPr>
              <a:t>f</a:t>
            </a:r>
            <a:r>
              <a:rPr lang="en-CH" sz="2000" dirty="0">
                <a:cs typeface="Calibri"/>
              </a:rPr>
              <a:t>f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u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g </a:t>
            </a:r>
            <a:r>
              <a:rPr lang="de-CH" sz="2000" dirty="0">
                <a:cs typeface="Calibri"/>
              </a:rPr>
              <a:t>(K</a:t>
            </a:r>
            <a:r>
              <a:rPr lang="en-CH" sz="2000" dirty="0">
                <a:cs typeface="Calibri"/>
              </a:rPr>
              <a:t>ommunikation Spieler/C</a:t>
            </a:r>
            <a:r>
              <a:rPr lang="de-CH" sz="2000" dirty="0">
                <a:cs typeface="Calibri"/>
              </a:rPr>
              <a:t>l</a:t>
            </a:r>
            <a:r>
              <a:rPr lang="en-CH" sz="2000" dirty="0">
                <a:cs typeface="Calibri"/>
              </a:rPr>
              <a:t>ients</a:t>
            </a:r>
            <a:r>
              <a:rPr lang="de-CH" sz="2000" dirty="0">
                <a:cs typeface="Calibri"/>
              </a:rPr>
              <a:t>)</a:t>
            </a:r>
            <a:endParaRPr lang="en-CH" sz="2000" dirty="0">
              <a:cs typeface="Calibri"/>
            </a:endParaRP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CH" sz="2000" dirty="0" err="1">
                <a:cs typeface="Calibri"/>
              </a:rPr>
              <a:t>Anzahl</a:t>
            </a:r>
            <a:r>
              <a:rPr lang="en-CH" sz="2000" dirty="0">
                <a:cs typeface="Calibri"/>
              </a:rPr>
              <a:t> S</a:t>
            </a:r>
            <a:r>
              <a:rPr lang="de-CH" sz="2000" dirty="0">
                <a:cs typeface="Calibri"/>
              </a:rPr>
              <a:t>p</a:t>
            </a:r>
            <a:r>
              <a:rPr lang="en-CH" sz="2000" dirty="0">
                <a:cs typeface="Calibri"/>
              </a:rPr>
              <a:t>i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l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r </a:t>
            </a:r>
            <a:r>
              <a:rPr lang="de-CH" sz="2000" dirty="0">
                <a:cs typeface="Calibri"/>
              </a:rPr>
              <a:t>ü</a:t>
            </a:r>
            <a:r>
              <a:rPr lang="en-CH" sz="2000" dirty="0">
                <a:cs typeface="Calibri"/>
              </a:rPr>
              <a:t>b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r</a:t>
            </a:r>
            <a:r>
              <a:rPr lang="de-CH" sz="2000" dirty="0">
                <a:cs typeface="Calibri"/>
              </a:rPr>
              <a:t>p</a:t>
            </a:r>
            <a:r>
              <a:rPr lang="en-CH" sz="2000" dirty="0">
                <a:cs typeface="Calibri"/>
              </a:rPr>
              <a:t>r</a:t>
            </a:r>
            <a:r>
              <a:rPr lang="de-CH" sz="2000" dirty="0">
                <a:cs typeface="Calibri"/>
              </a:rPr>
              <a:t>ü</a:t>
            </a:r>
            <a:r>
              <a:rPr lang="en-CH" sz="2000" dirty="0">
                <a:cs typeface="Calibri"/>
              </a:rPr>
              <a:t>f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n </a:t>
            </a:r>
            <a:r>
              <a:rPr lang="de-CH" sz="2000" dirty="0">
                <a:cs typeface="Calibri"/>
              </a:rPr>
              <a:t>(max. 4)</a:t>
            </a: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CH" sz="2000" dirty="0">
                <a:cs typeface="Calibri"/>
              </a:rPr>
              <a:t>Kartenvertei</a:t>
            </a:r>
            <a:r>
              <a:rPr lang="de-CH" sz="2000" dirty="0">
                <a:cs typeface="Calibri"/>
              </a:rPr>
              <a:t>l</a:t>
            </a:r>
            <a:r>
              <a:rPr lang="en-CH" sz="2000" dirty="0">
                <a:cs typeface="Calibri"/>
              </a:rPr>
              <a:t>u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g </a:t>
            </a:r>
            <a:r>
              <a:rPr lang="de-CH" sz="2000" dirty="0">
                <a:cs typeface="Calibri"/>
              </a:rPr>
              <a:t>u</a:t>
            </a:r>
            <a:r>
              <a:rPr lang="en-CH" sz="2000" dirty="0">
                <a:cs typeface="Calibri"/>
              </a:rPr>
              <a:t>n</a:t>
            </a:r>
            <a:r>
              <a:rPr lang="de-CH" sz="2000" dirty="0">
                <a:cs typeface="Calibri"/>
              </a:rPr>
              <a:t>d</a:t>
            </a:r>
            <a:r>
              <a:rPr lang="en-CH" sz="2000" dirty="0">
                <a:cs typeface="Calibri"/>
              </a:rPr>
              <a:t> </a:t>
            </a:r>
            <a:r>
              <a:rPr lang="de-CH" sz="2000" dirty="0">
                <a:cs typeface="Calibri"/>
              </a:rPr>
              <a:t>M</a:t>
            </a:r>
            <a:r>
              <a:rPr lang="en-CH" sz="2000" dirty="0">
                <a:cs typeface="Calibri"/>
              </a:rPr>
              <a:t>a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a</a:t>
            </a:r>
            <a:r>
              <a:rPr lang="de-CH" sz="2000" dirty="0">
                <a:cs typeface="Calibri"/>
              </a:rPr>
              <a:t>g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m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t </a:t>
            </a:r>
            <a:r>
              <a:rPr lang="de-CH" sz="2000" dirty="0">
                <a:cs typeface="Calibri"/>
              </a:rPr>
              <a:t>der </a:t>
            </a:r>
            <a:r>
              <a:rPr lang="en-CH" sz="2000" dirty="0">
                <a:cs typeface="Calibri"/>
              </a:rPr>
              <a:t>Stapel</a:t>
            </a: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CH" sz="2000" dirty="0">
                <a:cs typeface="Calibri"/>
              </a:rPr>
              <a:t>  </a:t>
            </a:r>
            <a:r>
              <a:rPr lang="de-CH" sz="2000" dirty="0">
                <a:cs typeface="Calibri"/>
              </a:rPr>
              <a:t>S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v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r </a:t>
            </a:r>
            <a:r>
              <a:rPr lang="de-CH" sz="2000" dirty="0">
                <a:cs typeface="Calibri"/>
              </a:rPr>
              <a:t>S</a:t>
            </a:r>
            <a:r>
              <a:rPr lang="en-CH" sz="2000" dirty="0" err="1">
                <a:cs typeface="Calibri"/>
              </a:rPr>
              <a:t>tatus</a:t>
            </a:r>
            <a:r>
              <a:rPr lang="en-CH" sz="2000" dirty="0">
                <a:cs typeface="Calibri"/>
              </a:rPr>
              <a:t> </a:t>
            </a:r>
            <a:r>
              <a:rPr lang="en-CH" sz="2000" dirty="0" err="1">
                <a:cs typeface="Calibri"/>
              </a:rPr>
              <a:t>aktualisie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n:</a:t>
            </a:r>
            <a:endParaRPr lang="en-CH" sz="2000" dirty="0">
              <a:cs typeface="Calibri"/>
            </a:endParaRPr>
          </a:p>
          <a:p>
            <a:pPr marL="1257300" lvl="2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CH" sz="2000" dirty="0">
                <a:cs typeface="Calibri"/>
              </a:rPr>
              <a:t>We</a:t>
            </a:r>
            <a:r>
              <a:rPr lang="de-CH" sz="2000" dirty="0">
                <a:cs typeface="Calibri"/>
              </a:rPr>
              <a:t>l</a:t>
            </a:r>
            <a:r>
              <a:rPr lang="en-CH" sz="2000" dirty="0">
                <a:cs typeface="Calibri"/>
              </a:rPr>
              <a:t>c</a:t>
            </a:r>
            <a:r>
              <a:rPr lang="de-CH" sz="2000" dirty="0">
                <a:cs typeface="Calibri"/>
              </a:rPr>
              <a:t>h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 </a:t>
            </a:r>
            <a:r>
              <a:rPr lang="de-CH" sz="2000" dirty="0" err="1">
                <a:cs typeface="Calibri"/>
              </a:rPr>
              <a:t>Spi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l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 ist </a:t>
            </a:r>
            <a:r>
              <a:rPr lang="de-CH" sz="2000" dirty="0">
                <a:cs typeface="Calibri"/>
              </a:rPr>
              <a:t>an der Reihe</a:t>
            </a:r>
            <a:r>
              <a:rPr lang="en-CH" sz="2000" dirty="0">
                <a:cs typeface="Calibri"/>
              </a:rPr>
              <a:t>? </a:t>
            </a:r>
          </a:p>
          <a:p>
            <a:pPr marL="1257300" lvl="2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CH" sz="2000" dirty="0">
                <a:cs typeface="Calibri"/>
              </a:rPr>
              <a:t>Welche Karten liegen </a:t>
            </a:r>
            <a:r>
              <a:rPr lang="de-CH" sz="2000" dirty="0">
                <a:cs typeface="Calibri"/>
              </a:rPr>
              <a:t>auf dem</a:t>
            </a:r>
            <a:r>
              <a:rPr lang="en-CH" sz="2000" dirty="0">
                <a:cs typeface="Calibri"/>
              </a:rPr>
              <a:t> S</a:t>
            </a:r>
            <a:r>
              <a:rPr lang="de-CH" sz="2000" dirty="0">
                <a:cs typeface="Calibri"/>
              </a:rPr>
              <a:t>p</a:t>
            </a:r>
            <a:r>
              <a:rPr lang="en-CH" sz="2000" dirty="0" err="1">
                <a:cs typeface="Calibri"/>
              </a:rPr>
              <a:t>ielfeld</a:t>
            </a:r>
            <a:r>
              <a:rPr lang="en-CH" sz="2000" dirty="0">
                <a:cs typeface="Calibri"/>
              </a:rPr>
              <a:t>?</a:t>
            </a:r>
            <a:endParaRPr lang="en-CH" dirty="0">
              <a:cs typeface="Calibri"/>
            </a:endParaRPr>
          </a:p>
          <a:p>
            <a:pPr lvl="1">
              <a:lnSpc>
                <a:spcPct val="200000"/>
              </a:lnSpc>
            </a:pPr>
            <a:r>
              <a:rPr lang="en-CH" dirty="0">
                <a:cs typeface="Calibri"/>
              </a:rPr>
              <a:t>	</a:t>
            </a:r>
            <a:endParaRPr lang="de-DE" dirty="0">
              <a:cs typeface="Calibri"/>
            </a:endParaRPr>
          </a:p>
          <a:p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27135471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7755F8-D50E-4CB7-83B6-ECCA45A28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Client / Server Networking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12</a:t>
            </a:fld>
            <a:endParaRPr lang="de-CH"/>
          </a:p>
        </p:txBody>
      </p:sp>
      <p:pic>
        <p:nvPicPr>
          <p:cNvPr id="8" name="Grafik 7" descr="Verbindungen">
            <a:extLst>
              <a:ext uri="{FF2B5EF4-FFF2-40B4-BE49-F238E27FC236}">
                <a16:creationId xmlns:a16="http://schemas.microsoft.com/office/drawing/2014/main" id="{E217440C-8AB2-4E37-A7A0-E583A92B77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63352" y="90218"/>
            <a:ext cx="540000" cy="540000"/>
          </a:xfrm>
          <a:prstGeom prst="rect">
            <a:avLst/>
          </a:prstGeom>
        </p:spPr>
      </p:pic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C32AFA89-D0A6-4B15-AAC6-2EB58D2A16BE}"/>
              </a:ext>
            </a:extLst>
          </p:cNvPr>
          <p:cNvCxnSpPr>
            <a:cxnSpLocks/>
          </p:cNvCxnSpPr>
          <p:nvPr/>
        </p:nvCxnSpPr>
        <p:spPr>
          <a:xfrm>
            <a:off x="-11083" y="720436"/>
            <a:ext cx="4584000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2103BB9-9D43-4203-83CB-DC161B8EA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78827D-FDCD-467A-AE3E-3BBBBF2B8C7D}"/>
              </a:ext>
            </a:extLst>
          </p:cNvPr>
          <p:cNvSpPr txBox="1"/>
          <p:nvPr/>
        </p:nvSpPr>
        <p:spPr>
          <a:xfrm>
            <a:off x="289752" y="860410"/>
            <a:ext cx="10152000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CH" sz="2200" b="1" dirty="0">
                <a:cs typeface="Calibri"/>
              </a:rPr>
              <a:t>C</a:t>
            </a:r>
            <a:r>
              <a:rPr lang="de-CH" sz="2200" b="1" dirty="0">
                <a:cs typeface="Calibri"/>
              </a:rPr>
              <a:t>l</a:t>
            </a:r>
            <a:r>
              <a:rPr lang="en-CH" sz="2200" b="1" dirty="0" err="1">
                <a:cs typeface="Calibri"/>
              </a:rPr>
              <a:t>ient</a:t>
            </a:r>
            <a:endParaRPr lang="en-CH" sz="2200" b="1" dirty="0">
              <a:cs typeface="Calibri"/>
            </a:endParaRPr>
          </a:p>
          <a:p>
            <a:pPr marL="1200150" lvl="2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de-CH" sz="2000" dirty="0">
                <a:cs typeface="Calibri"/>
              </a:rPr>
              <a:t>Log-in </a:t>
            </a:r>
            <a:r>
              <a:rPr lang="en-CH" sz="2000" dirty="0">
                <a:cs typeface="Calibri"/>
              </a:rPr>
              <a:t>, Chat</a:t>
            </a:r>
            <a:r>
              <a:rPr lang="de-CH" sz="2000" dirty="0">
                <a:cs typeface="Calibri"/>
              </a:rPr>
              <a:t>-</a:t>
            </a:r>
            <a:r>
              <a:rPr lang="en-CH" sz="2000" dirty="0">
                <a:cs typeface="Calibri"/>
              </a:rPr>
              <a:t>K</a:t>
            </a:r>
            <a:r>
              <a:rPr lang="de-CH" sz="2000" dirty="0">
                <a:cs typeface="Calibri"/>
              </a:rPr>
              <a:t>o</a:t>
            </a:r>
            <a:r>
              <a:rPr lang="en-CH" sz="2000" dirty="0">
                <a:cs typeface="Calibri"/>
              </a:rPr>
              <a:t>nsole</a:t>
            </a:r>
            <a:r>
              <a:rPr lang="de-CH" sz="2000" dirty="0">
                <a:cs typeface="Calibri"/>
              </a:rPr>
              <a:t> </a:t>
            </a:r>
            <a:r>
              <a:rPr lang="en-CH" sz="2000" dirty="0">
                <a:cs typeface="Calibri"/>
              </a:rPr>
              <a:t>, “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eady”</a:t>
            </a:r>
            <a:r>
              <a:rPr lang="de-CH" sz="2000" dirty="0">
                <a:cs typeface="Calibri"/>
              </a:rPr>
              <a:t>-</a:t>
            </a:r>
            <a:r>
              <a:rPr lang="en-CH" sz="2000" dirty="0">
                <a:cs typeface="Calibri"/>
              </a:rPr>
              <a:t>Taste</a:t>
            </a:r>
          </a:p>
          <a:p>
            <a:pPr marL="1200150" lvl="2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de-CH" sz="2000" dirty="0">
                <a:cs typeface="Calibri"/>
              </a:rPr>
              <a:t>Aktuelles </a:t>
            </a:r>
            <a:r>
              <a:rPr lang="en-CH" sz="2000" dirty="0">
                <a:cs typeface="Calibri"/>
              </a:rPr>
              <a:t>Sp</a:t>
            </a:r>
            <a:r>
              <a:rPr lang="de-CH" sz="2000" dirty="0">
                <a:cs typeface="Calibri"/>
              </a:rPr>
              <a:t>i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l</a:t>
            </a:r>
            <a:r>
              <a:rPr lang="en-CH" sz="2000" dirty="0">
                <a:cs typeface="Calibri"/>
              </a:rPr>
              <a:t>f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l</a:t>
            </a:r>
            <a:r>
              <a:rPr lang="de-CH" sz="2000" dirty="0">
                <a:cs typeface="Calibri"/>
              </a:rPr>
              <a:t>d</a:t>
            </a:r>
            <a:r>
              <a:rPr lang="en-CH" sz="2000" dirty="0">
                <a:cs typeface="Calibri"/>
              </a:rPr>
              <a:t> </a:t>
            </a:r>
            <a:r>
              <a:rPr lang="de-CH" sz="2000" dirty="0">
                <a:cs typeface="Calibri"/>
              </a:rPr>
              <a:t>u</a:t>
            </a:r>
            <a:r>
              <a:rPr lang="en-CH" sz="2000" dirty="0">
                <a:cs typeface="Calibri"/>
              </a:rPr>
              <a:t>n</a:t>
            </a:r>
            <a:r>
              <a:rPr lang="de-CH" sz="2000" dirty="0">
                <a:cs typeface="Calibri"/>
              </a:rPr>
              <a:t>d</a:t>
            </a:r>
            <a:r>
              <a:rPr lang="en-CH" sz="2000" dirty="0">
                <a:cs typeface="Calibri"/>
              </a:rPr>
              <a:t> alle Ablagestapel</a:t>
            </a:r>
            <a:r>
              <a:rPr lang="de-CH" sz="2000" dirty="0">
                <a:cs typeface="Calibri"/>
              </a:rPr>
              <a:t> sind</a:t>
            </a:r>
            <a:r>
              <a:rPr lang="en-CH" sz="2000" dirty="0">
                <a:cs typeface="Calibri"/>
              </a:rPr>
              <a:t> sichtbar für Clients</a:t>
            </a:r>
          </a:p>
          <a:p>
            <a:pPr marL="1200150" lvl="2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CH" sz="2000" dirty="0" err="1">
                <a:cs typeface="Calibri"/>
              </a:rPr>
              <a:t>Alle</a:t>
            </a:r>
            <a:r>
              <a:rPr lang="en-CH" sz="2000" dirty="0">
                <a:cs typeface="Calibri"/>
              </a:rPr>
              <a:t> </a:t>
            </a:r>
            <a:r>
              <a:rPr lang="en-CH" sz="2000" dirty="0" err="1">
                <a:cs typeface="Calibri"/>
              </a:rPr>
              <a:t>Karten</a:t>
            </a:r>
            <a:r>
              <a:rPr lang="en-CH" sz="2000" dirty="0">
                <a:cs typeface="Calibri"/>
              </a:rPr>
              <a:t>/</a:t>
            </a:r>
            <a:r>
              <a:rPr lang="en-CH" sz="2000" dirty="0" err="1">
                <a:cs typeface="Calibri"/>
              </a:rPr>
              <a:t>Spieloperat</a:t>
            </a:r>
            <a:r>
              <a:rPr lang="de-CH" sz="2000" dirty="0">
                <a:cs typeface="Calibri"/>
              </a:rPr>
              <a:t>i</a:t>
            </a:r>
            <a:r>
              <a:rPr lang="en-CH" sz="2000" dirty="0">
                <a:cs typeface="Calibri"/>
              </a:rPr>
              <a:t>o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n:</a:t>
            </a:r>
            <a:endParaRPr lang="en-CH" sz="2000" dirty="0">
              <a:cs typeface="Calibri"/>
            </a:endParaRPr>
          </a:p>
          <a:p>
            <a:pPr marL="1657350" lvl="3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de-CH" sz="2000" dirty="0">
                <a:cs typeface="Calibri"/>
              </a:rPr>
              <a:t>K</a:t>
            </a:r>
            <a:r>
              <a:rPr lang="en-CH" sz="2000" dirty="0">
                <a:cs typeface="Calibri"/>
              </a:rPr>
              <a:t>a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t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 </a:t>
            </a:r>
            <a:r>
              <a:rPr lang="en-CH" sz="2000" dirty="0" err="1">
                <a:cs typeface="Calibri"/>
              </a:rPr>
              <a:t>ziehen</a:t>
            </a:r>
            <a:r>
              <a:rPr lang="en-CH" sz="2000" dirty="0">
                <a:cs typeface="Calibri"/>
              </a:rPr>
              <a:t> </a:t>
            </a:r>
            <a:r>
              <a:rPr lang="en-CH" sz="2000" dirty="0" err="1">
                <a:cs typeface="Calibri"/>
              </a:rPr>
              <a:t>vo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 </a:t>
            </a:r>
            <a:r>
              <a:rPr lang="de-CH" sz="2000" dirty="0">
                <a:cs typeface="Calibri"/>
              </a:rPr>
              <a:t>	D</a:t>
            </a:r>
            <a:r>
              <a:rPr lang="en-CH" sz="2000" dirty="0">
                <a:cs typeface="Calibri"/>
              </a:rPr>
              <a:t>r</a:t>
            </a:r>
            <a:r>
              <a:rPr lang="de-CH" sz="2000" dirty="0">
                <a:cs typeface="Calibri"/>
              </a:rPr>
              <a:t>a</a:t>
            </a:r>
            <a:r>
              <a:rPr lang="en-CH" sz="2000" dirty="0">
                <a:cs typeface="Calibri"/>
              </a:rPr>
              <a:t>w </a:t>
            </a:r>
            <a:r>
              <a:rPr lang="de-CH" sz="2000" dirty="0">
                <a:cs typeface="Calibri"/>
              </a:rPr>
              <a:t>P</a:t>
            </a:r>
            <a:r>
              <a:rPr lang="en-CH" sz="2000" dirty="0">
                <a:cs typeface="Calibri"/>
              </a:rPr>
              <a:t>i</a:t>
            </a:r>
            <a:r>
              <a:rPr lang="de-CH" sz="2000" dirty="0">
                <a:cs typeface="Calibri"/>
              </a:rPr>
              <a:t>l</a:t>
            </a:r>
            <a:r>
              <a:rPr lang="en-CH" sz="2000" dirty="0">
                <a:cs typeface="Calibri"/>
              </a:rPr>
              <a:t>e </a:t>
            </a:r>
            <a:r>
              <a:rPr lang="de-CH" sz="2000" dirty="0">
                <a:cs typeface="Calibri"/>
                <a:sym typeface="Wingdings" panose="05000000000000000000" pitchFamily="2" charset="2"/>
              </a:rPr>
              <a:t> </a:t>
            </a:r>
            <a:r>
              <a:rPr lang="en-CH" sz="2000" dirty="0">
                <a:cs typeface="Calibri"/>
              </a:rPr>
              <a:t>(</a:t>
            </a:r>
            <a:r>
              <a:rPr lang="de-CH" sz="2000" dirty="0">
                <a:cs typeface="Calibri"/>
              </a:rPr>
              <a:t>D</a:t>
            </a:r>
            <a:r>
              <a:rPr lang="en-CH" sz="2000" dirty="0">
                <a:cs typeface="Calibri"/>
              </a:rPr>
              <a:t>R</a:t>
            </a:r>
            <a:r>
              <a:rPr lang="de-CH" sz="2000" dirty="0">
                <a:cs typeface="Calibri"/>
              </a:rPr>
              <a:t>A</a:t>
            </a:r>
            <a:r>
              <a:rPr lang="en-CH" sz="2000" dirty="0">
                <a:cs typeface="Calibri"/>
              </a:rPr>
              <a:t>W_</a:t>
            </a:r>
            <a:r>
              <a:rPr lang="de-CH" sz="2000" dirty="0">
                <a:cs typeface="Calibri"/>
              </a:rPr>
              <a:t>C</a:t>
            </a:r>
            <a:r>
              <a:rPr lang="en-CH" sz="2000" dirty="0">
                <a:cs typeface="Calibri"/>
              </a:rPr>
              <a:t>A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D)</a:t>
            </a:r>
          </a:p>
          <a:p>
            <a:pPr marL="1657350" lvl="3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CH" sz="2000" dirty="0">
                <a:cs typeface="Calibri"/>
              </a:rPr>
              <a:t>Karte spielen</a:t>
            </a:r>
            <a:r>
              <a:rPr lang="de-CH" sz="2000" dirty="0">
                <a:cs typeface="Calibri"/>
              </a:rPr>
              <a:t> </a:t>
            </a:r>
            <a:r>
              <a:rPr lang="en-CH" sz="2000" dirty="0">
                <a:cs typeface="Calibri"/>
              </a:rPr>
              <a:t>auf </a:t>
            </a:r>
            <a:r>
              <a:rPr lang="de-CH" sz="2000" dirty="0">
                <a:cs typeface="Calibri"/>
              </a:rPr>
              <a:t>	</a:t>
            </a:r>
            <a:r>
              <a:rPr lang="en-CH" sz="2000" dirty="0">
                <a:cs typeface="Calibri"/>
              </a:rPr>
              <a:t>Build Pile </a:t>
            </a:r>
            <a:r>
              <a:rPr lang="de-CH" sz="2000" dirty="0">
                <a:cs typeface="Calibri"/>
                <a:sym typeface="Wingdings" panose="05000000000000000000" pitchFamily="2" charset="2"/>
              </a:rPr>
              <a:t> </a:t>
            </a:r>
            <a:r>
              <a:rPr lang="en-CH" sz="2000" dirty="0">
                <a:cs typeface="Calibri"/>
              </a:rPr>
              <a:t>(PLAY_TO_BUILD)</a:t>
            </a:r>
          </a:p>
          <a:p>
            <a:pPr marL="1657350" lvl="3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CH" sz="2000" dirty="0">
                <a:cs typeface="Calibri"/>
              </a:rPr>
              <a:t>Ka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t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 legen </a:t>
            </a:r>
            <a:r>
              <a:rPr lang="de-CH" sz="2000" dirty="0">
                <a:cs typeface="Calibri"/>
              </a:rPr>
              <a:t>a</a:t>
            </a:r>
            <a:r>
              <a:rPr lang="en-CH" sz="2000" dirty="0">
                <a:cs typeface="Calibri"/>
              </a:rPr>
              <a:t>u</a:t>
            </a:r>
            <a:r>
              <a:rPr lang="de-CH" sz="2000" dirty="0">
                <a:cs typeface="Calibri"/>
              </a:rPr>
              <a:t>f</a:t>
            </a:r>
            <a:r>
              <a:rPr lang="en-CH" sz="2000" dirty="0">
                <a:cs typeface="Calibri"/>
              </a:rPr>
              <a:t> </a:t>
            </a:r>
            <a:r>
              <a:rPr lang="de-CH" sz="2000" dirty="0">
                <a:cs typeface="Calibri"/>
              </a:rPr>
              <a:t>	</a:t>
            </a:r>
            <a:r>
              <a:rPr lang="en-CH" sz="2000" dirty="0">
                <a:cs typeface="Calibri"/>
              </a:rPr>
              <a:t>Discard Pile </a:t>
            </a:r>
            <a:r>
              <a:rPr lang="de-CH" sz="2000" dirty="0">
                <a:cs typeface="Calibri"/>
                <a:sym typeface="Wingdings" panose="05000000000000000000" pitchFamily="2" charset="2"/>
              </a:rPr>
              <a:t> </a:t>
            </a:r>
            <a:r>
              <a:rPr lang="en-CH" sz="2000" dirty="0">
                <a:cs typeface="Calibri"/>
              </a:rPr>
              <a:t>(PLAY_TO_DISCARD)</a:t>
            </a:r>
          </a:p>
          <a:p>
            <a:pPr marL="1200150" lvl="2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de-CH" sz="2000" dirty="0">
                <a:cs typeface="Calibri"/>
              </a:rPr>
              <a:t>Karte von S</a:t>
            </a:r>
            <a:r>
              <a:rPr lang="en-CH" sz="2000" dirty="0">
                <a:cs typeface="Calibri"/>
              </a:rPr>
              <a:t>t</a:t>
            </a:r>
            <a:r>
              <a:rPr lang="de-CH" sz="2000" dirty="0">
                <a:cs typeface="Calibri"/>
              </a:rPr>
              <a:t>o</a:t>
            </a:r>
            <a:r>
              <a:rPr lang="en-CH" sz="2000" dirty="0">
                <a:cs typeface="Calibri"/>
              </a:rPr>
              <a:t>c</a:t>
            </a:r>
            <a:r>
              <a:rPr lang="de-CH" sz="2000" dirty="0">
                <a:cs typeface="Calibri"/>
              </a:rPr>
              <a:t>k</a:t>
            </a:r>
            <a:r>
              <a:rPr lang="en-CH" sz="2000" dirty="0">
                <a:cs typeface="Calibri"/>
              </a:rPr>
              <a:t> </a:t>
            </a:r>
            <a:r>
              <a:rPr lang="de-CH" sz="2000" dirty="0">
                <a:cs typeface="Calibri"/>
              </a:rPr>
              <a:t>P</a:t>
            </a:r>
            <a:r>
              <a:rPr lang="en-CH" sz="2000" dirty="0">
                <a:cs typeface="Calibri"/>
              </a:rPr>
              <a:t>i</a:t>
            </a:r>
            <a:r>
              <a:rPr lang="de-CH" sz="2000" dirty="0">
                <a:cs typeface="Calibri"/>
              </a:rPr>
              <a:t>l</a:t>
            </a:r>
            <a:r>
              <a:rPr lang="en-CH" sz="2000" dirty="0">
                <a:cs typeface="Calibri"/>
              </a:rPr>
              <a:t>e </a:t>
            </a:r>
            <a:r>
              <a:rPr lang="de-CH" sz="2000" dirty="0">
                <a:cs typeface="Calibri"/>
              </a:rPr>
              <a:t>o</a:t>
            </a:r>
            <a:r>
              <a:rPr lang="en-CH" sz="2000" dirty="0">
                <a:cs typeface="Calibri"/>
              </a:rPr>
              <a:t>d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r </a:t>
            </a:r>
            <a:r>
              <a:rPr lang="de-CH" sz="2000" dirty="0">
                <a:cs typeface="Calibri"/>
              </a:rPr>
              <a:t>H</a:t>
            </a:r>
            <a:r>
              <a:rPr lang="en-CH" sz="2000" dirty="0">
                <a:cs typeface="Calibri"/>
              </a:rPr>
              <a:t>a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d</a:t>
            </a:r>
            <a:r>
              <a:rPr lang="de-CH" sz="2000" dirty="0">
                <a:cs typeface="Calibri"/>
              </a:rPr>
              <a:t>k</a:t>
            </a:r>
            <a:r>
              <a:rPr lang="en-CH" sz="2000" dirty="0">
                <a:cs typeface="Calibri"/>
              </a:rPr>
              <a:t>a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t</a:t>
            </a:r>
            <a:r>
              <a:rPr lang="de-CH" sz="2000" dirty="0">
                <a:cs typeface="Calibri"/>
              </a:rPr>
              <a:t>e auf gewünschten Stapel legen</a:t>
            </a:r>
            <a:endParaRPr lang="de-DE" sz="2000" dirty="0">
              <a:cs typeface="Calibri"/>
            </a:endParaRPr>
          </a:p>
          <a:p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1526258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6C494C6-7641-4B80-BD64-CCAA47CC5C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9727" y="1485000"/>
            <a:ext cx="76220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Spielbeschreibung 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Anforderungen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Client / Server, Networking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b="1" dirty="0">
                <a:latin typeface="Arial" panose="020B0604020202020204" pitchFamily="34" charset="0"/>
                <a:cs typeface="Arial" panose="020B0604020202020204" pitchFamily="34" charset="0"/>
              </a:rPr>
              <a:t>Organisation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13</a:t>
            </a:fld>
            <a:endParaRPr lang="de-CH"/>
          </a:p>
        </p:txBody>
      </p:sp>
      <p:pic>
        <p:nvPicPr>
          <p:cNvPr id="10" name="Grafik 9" descr="Messgerät">
            <a:extLst>
              <a:ext uri="{FF2B5EF4-FFF2-40B4-BE49-F238E27FC236}">
                <a16:creationId xmlns:a16="http://schemas.microsoft.com/office/drawing/2014/main" id="{03009AA4-E264-4AFE-B456-506B040733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5218" y="2349574"/>
            <a:ext cx="914400" cy="914400"/>
          </a:xfrm>
          <a:prstGeom prst="rect">
            <a:avLst/>
          </a:prstGeom>
        </p:spPr>
      </p:pic>
      <p:pic>
        <p:nvPicPr>
          <p:cNvPr id="14" name="Grafik 13" descr="Verbindungen">
            <a:extLst>
              <a:ext uri="{FF2B5EF4-FFF2-40B4-BE49-F238E27FC236}">
                <a16:creationId xmlns:a16="http://schemas.microsoft.com/office/drawing/2014/main" id="{63D5E491-5875-497F-B467-3FD185E425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5218" y="3434089"/>
            <a:ext cx="914400" cy="914400"/>
          </a:xfrm>
          <a:prstGeom prst="rect">
            <a:avLst/>
          </a:prstGeom>
        </p:spPr>
      </p:pic>
      <p:pic>
        <p:nvPicPr>
          <p:cNvPr id="16" name="Grafik 15" descr="Gamecontroller">
            <a:extLst>
              <a:ext uri="{FF2B5EF4-FFF2-40B4-BE49-F238E27FC236}">
                <a16:creationId xmlns:a16="http://schemas.microsoft.com/office/drawing/2014/main" id="{DDCEDB74-6C51-4D3E-AA73-54D3290BF06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95218" y="1265059"/>
            <a:ext cx="914400" cy="914400"/>
          </a:xfrm>
          <a:prstGeom prst="rect">
            <a:avLst/>
          </a:prstGeom>
        </p:spPr>
      </p:pic>
      <p:pic>
        <p:nvPicPr>
          <p:cNvPr id="18" name="Grafik 17" descr="Liste RNL">
            <a:extLst>
              <a:ext uri="{FF2B5EF4-FFF2-40B4-BE49-F238E27FC236}">
                <a16:creationId xmlns:a16="http://schemas.microsoft.com/office/drawing/2014/main" id="{E9D16377-E2B5-4E23-8045-7E16F34BEA3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38859" y="4518604"/>
            <a:ext cx="914400" cy="914400"/>
          </a:xfrm>
          <a:prstGeom prst="rect">
            <a:avLst/>
          </a:prstGeom>
        </p:spPr>
      </p:pic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535E9B0D-4FB6-47E9-B882-5CE46FF8E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7D3D458D-DAEF-4BE7-B644-4C856A699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Übersicht</a:t>
            </a:r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49BC79B7-58D0-4065-87A9-E516EFD1D9B3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088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Grafik 11" descr="Präsentation mit Checkliste RNL">
            <a:extLst>
              <a:ext uri="{FF2B5EF4-FFF2-40B4-BE49-F238E27FC236}">
                <a16:creationId xmlns:a16="http://schemas.microsoft.com/office/drawing/2014/main" id="{AEDA7615-AF55-4E22-9943-CB4025CD9B7E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98859" y="90218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7845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14</a:t>
            </a:fld>
            <a:endParaRPr lang="de-CH"/>
          </a:p>
        </p:txBody>
      </p:sp>
      <p:pic>
        <p:nvPicPr>
          <p:cNvPr id="8" name="Grafik 7" descr="Liste RNL">
            <a:extLst>
              <a:ext uri="{FF2B5EF4-FFF2-40B4-BE49-F238E27FC236}">
                <a16:creationId xmlns:a16="http://schemas.microsoft.com/office/drawing/2014/main" id="{3C63ABF4-F595-4773-AE20-76FD4B2F0E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5360" y="90218"/>
            <a:ext cx="540000" cy="540000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80EA610D-46F8-49E5-8EA7-7648FD81D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Organisation</a:t>
            </a:r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16E61017-AF9B-40B8-B533-54CD68A0B6A0}"/>
              </a:ext>
            </a:extLst>
          </p:cNvPr>
          <p:cNvCxnSpPr>
            <a:cxnSpLocks/>
          </p:cNvCxnSpPr>
          <p:nvPr/>
        </p:nvCxnSpPr>
        <p:spPr>
          <a:xfrm>
            <a:off x="-16625" y="720436"/>
            <a:ext cx="3088625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B88D0A94-FFA9-496E-8014-5C0119D34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dirty="0" err="1"/>
              <a:t>Mlst</a:t>
            </a:r>
            <a:r>
              <a:rPr lang="de-CH" dirty="0"/>
              <a:t>.-Präsentation Nr. 1  /  Gruppe 15</a:t>
            </a:r>
          </a:p>
        </p:txBody>
      </p:sp>
      <p:grpSp>
        <p:nvGrpSpPr>
          <p:cNvPr id="34" name="Gruppieren 33">
            <a:extLst>
              <a:ext uri="{FF2B5EF4-FFF2-40B4-BE49-F238E27FC236}">
                <a16:creationId xmlns:a16="http://schemas.microsoft.com/office/drawing/2014/main" id="{8C1D7DA7-B221-4EFB-8857-4CBCF7D73D76}"/>
              </a:ext>
            </a:extLst>
          </p:cNvPr>
          <p:cNvGrpSpPr/>
          <p:nvPr/>
        </p:nvGrpSpPr>
        <p:grpSpPr>
          <a:xfrm>
            <a:off x="352122" y="961580"/>
            <a:ext cx="11487756" cy="2046493"/>
            <a:chOff x="335360" y="1234929"/>
            <a:chExt cx="11487756" cy="2836872"/>
          </a:xfrm>
        </p:grpSpPr>
        <p:grpSp>
          <p:nvGrpSpPr>
            <p:cNvPr id="31" name="Gruppieren 30">
              <a:extLst>
                <a:ext uri="{FF2B5EF4-FFF2-40B4-BE49-F238E27FC236}">
                  <a16:creationId xmlns:a16="http://schemas.microsoft.com/office/drawing/2014/main" id="{801DF49D-AB8A-42AF-9895-6521FC1F2646}"/>
                </a:ext>
              </a:extLst>
            </p:cNvPr>
            <p:cNvGrpSpPr/>
            <p:nvPr/>
          </p:nvGrpSpPr>
          <p:grpSpPr>
            <a:xfrm>
              <a:off x="335360" y="1234929"/>
              <a:ext cx="11487756" cy="2836872"/>
              <a:chOff x="282885" y="810654"/>
              <a:chExt cx="11487756" cy="3391767"/>
            </a:xfrm>
          </p:grpSpPr>
          <p:graphicFrame>
            <p:nvGraphicFramePr>
              <p:cNvPr id="6" name="Diagramm 5">
                <a:extLst>
                  <a:ext uri="{FF2B5EF4-FFF2-40B4-BE49-F238E27FC236}">
                    <a16:creationId xmlns:a16="http://schemas.microsoft.com/office/drawing/2014/main" id="{72FA8D24-1CEB-4169-992D-234BB1B3D86A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00899789"/>
                  </p:ext>
                </p:extLst>
              </p:nvPr>
            </p:nvGraphicFramePr>
            <p:xfrm>
              <a:off x="282885" y="810654"/>
              <a:ext cx="11487756" cy="3391767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6" r:lo="rId7" r:qs="rId8" r:cs="rId9"/>
              </a:graphicData>
            </a:graphic>
          </p:graphicFrame>
          <p:grpSp>
            <p:nvGrpSpPr>
              <p:cNvPr id="22" name="Gruppieren 21">
                <a:extLst>
                  <a:ext uri="{FF2B5EF4-FFF2-40B4-BE49-F238E27FC236}">
                    <a16:creationId xmlns:a16="http://schemas.microsoft.com/office/drawing/2014/main" id="{BC52423E-AFE5-45A9-B3CE-C5F65DBFCFF6}"/>
                  </a:ext>
                </a:extLst>
              </p:cNvPr>
              <p:cNvGrpSpPr/>
              <p:nvPr/>
            </p:nvGrpSpPr>
            <p:grpSpPr>
              <a:xfrm>
                <a:off x="3952798" y="1142613"/>
                <a:ext cx="7817841" cy="485376"/>
                <a:chOff x="-5181297" y="383483"/>
                <a:chExt cx="7817841" cy="485376"/>
              </a:xfrm>
            </p:grpSpPr>
            <p:sp>
              <p:nvSpPr>
                <p:cNvPr id="23" name="Rechteck 22">
                  <a:extLst>
                    <a:ext uri="{FF2B5EF4-FFF2-40B4-BE49-F238E27FC236}">
                      <a16:creationId xmlns:a16="http://schemas.microsoft.com/office/drawing/2014/main" id="{3F0A4AD7-B9DE-4C8F-A0B9-389D2E5FE262}"/>
                    </a:ext>
                  </a:extLst>
                </p:cNvPr>
                <p:cNvSpPr/>
                <p:nvPr/>
              </p:nvSpPr>
              <p:spPr>
                <a:xfrm>
                  <a:off x="1061117" y="391546"/>
                  <a:ext cx="1575427" cy="477313"/>
                </a:xfrm>
                <a:prstGeom prst="rect">
                  <a:avLst/>
                </a:prstGeom>
              </p:spPr>
              <p:style>
                <a:lnRef idx="0">
                  <a:schemeClr val="dk1">
                    <a:alpha val="0"/>
                    <a:hueOff val="0"/>
                    <a:satOff val="0"/>
                    <a:lumOff val="0"/>
                    <a:alphaOff val="0"/>
                  </a:schemeClr>
                </a:lnRef>
                <a:fillRef idx="0">
                  <a:schemeClr val="lt1">
                    <a:alpha val="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lt1">
                    <a:alpha val="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tx1">
                    <a:hueOff val="0"/>
                    <a:satOff val="0"/>
                    <a:lumOff val="0"/>
                    <a:alphaOff val="0"/>
                  </a:schemeClr>
                </a:fontRef>
              </p:style>
            </p:sp>
            <p:sp>
              <p:nvSpPr>
                <p:cNvPr id="24" name="Textfeld 23">
                  <a:extLst>
                    <a:ext uri="{FF2B5EF4-FFF2-40B4-BE49-F238E27FC236}">
                      <a16:creationId xmlns:a16="http://schemas.microsoft.com/office/drawing/2014/main" id="{D7D66F54-0EAD-4167-ACE7-807B125DB1AA}"/>
                    </a:ext>
                  </a:extLst>
                </p:cNvPr>
                <p:cNvSpPr txBox="1"/>
                <p:nvPr/>
              </p:nvSpPr>
              <p:spPr>
                <a:xfrm>
                  <a:off x="-5181297" y="383483"/>
                  <a:ext cx="1575427" cy="477313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tx1">
                    <a:hueOff val="0"/>
                    <a:satOff val="0"/>
                    <a:lumOff val="0"/>
                    <a:alphaOff val="0"/>
                  </a:schemeClr>
                </a:fontRef>
              </p:style>
              <p:txBody>
                <a:bodyPr spcFirstLastPara="0" vert="horz" wrap="square" lIns="0" tIns="0" rIns="340225" bIns="0" numCol="1" spcCol="1270" anchor="t" anchorCtr="0">
                  <a:noAutofit/>
                </a:bodyPr>
                <a:lstStyle/>
                <a:p>
                  <a:pPr lvl="0" defTabSz="8890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</a:pPr>
                  <a:r>
                    <a:rPr lang="de-CH" sz="2000" dirty="0"/>
                    <a:t>Guillaume</a:t>
                  </a:r>
                </a:p>
              </p:txBody>
            </p:sp>
          </p:grpSp>
          <p:grpSp>
            <p:nvGrpSpPr>
              <p:cNvPr id="25" name="Gruppieren 24">
                <a:extLst>
                  <a:ext uri="{FF2B5EF4-FFF2-40B4-BE49-F238E27FC236}">
                    <a16:creationId xmlns:a16="http://schemas.microsoft.com/office/drawing/2014/main" id="{D09F3D93-2B30-4924-BD50-BF6B136D0361}"/>
                  </a:ext>
                </a:extLst>
              </p:cNvPr>
              <p:cNvGrpSpPr/>
              <p:nvPr/>
            </p:nvGrpSpPr>
            <p:grpSpPr>
              <a:xfrm>
                <a:off x="4260000" y="1158580"/>
                <a:ext cx="7127969" cy="512204"/>
                <a:chOff x="1061117" y="356655"/>
                <a:chExt cx="7127969" cy="512204"/>
              </a:xfrm>
            </p:grpSpPr>
            <p:sp>
              <p:nvSpPr>
                <p:cNvPr id="26" name="Rechteck 25">
                  <a:extLst>
                    <a:ext uri="{FF2B5EF4-FFF2-40B4-BE49-F238E27FC236}">
                      <a16:creationId xmlns:a16="http://schemas.microsoft.com/office/drawing/2014/main" id="{5B0A7A8B-7917-4952-AF77-15815C4DF983}"/>
                    </a:ext>
                  </a:extLst>
                </p:cNvPr>
                <p:cNvSpPr/>
                <p:nvPr/>
              </p:nvSpPr>
              <p:spPr>
                <a:xfrm>
                  <a:off x="1061117" y="391546"/>
                  <a:ext cx="1575427" cy="477313"/>
                </a:xfrm>
                <a:prstGeom prst="rect">
                  <a:avLst/>
                </a:prstGeom>
              </p:spPr>
              <p:style>
                <a:lnRef idx="0">
                  <a:schemeClr val="dk1">
                    <a:alpha val="0"/>
                    <a:hueOff val="0"/>
                    <a:satOff val="0"/>
                    <a:lumOff val="0"/>
                    <a:alphaOff val="0"/>
                  </a:schemeClr>
                </a:lnRef>
                <a:fillRef idx="0">
                  <a:schemeClr val="lt1">
                    <a:alpha val="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lt1">
                    <a:alpha val="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tx1">
                    <a:hueOff val="0"/>
                    <a:satOff val="0"/>
                    <a:lumOff val="0"/>
                    <a:alphaOff val="0"/>
                  </a:schemeClr>
                </a:fontRef>
              </p:style>
            </p:sp>
            <p:sp>
              <p:nvSpPr>
                <p:cNvPr id="27" name="Textfeld 26">
                  <a:extLst>
                    <a:ext uri="{FF2B5EF4-FFF2-40B4-BE49-F238E27FC236}">
                      <a16:creationId xmlns:a16="http://schemas.microsoft.com/office/drawing/2014/main" id="{19EB96F1-B97F-480E-A92F-82ECFF928AA8}"/>
                    </a:ext>
                  </a:extLst>
                </p:cNvPr>
                <p:cNvSpPr txBox="1"/>
                <p:nvPr/>
              </p:nvSpPr>
              <p:spPr>
                <a:xfrm>
                  <a:off x="6613659" y="356655"/>
                  <a:ext cx="1575427" cy="477314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tx1">
                    <a:hueOff val="0"/>
                    <a:satOff val="0"/>
                    <a:lumOff val="0"/>
                    <a:alphaOff val="0"/>
                  </a:schemeClr>
                </a:fontRef>
              </p:style>
              <p:txBody>
                <a:bodyPr spcFirstLastPara="0" vert="horz" wrap="square" lIns="0" tIns="0" rIns="340225" bIns="0" numCol="1" spcCol="1270" anchor="t" anchorCtr="0">
                  <a:noAutofit/>
                </a:bodyPr>
                <a:lstStyle/>
                <a:p>
                  <a:pPr marL="0" lvl="0" indent="0" algn="l" defTabSz="8890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de-CH" sz="2000" dirty="0"/>
                    <a:t>Janni</a:t>
                  </a:r>
                  <a:endParaRPr lang="de-CH" sz="2000" kern="1200" dirty="0"/>
                </a:p>
              </p:txBody>
            </p:sp>
          </p:grpSp>
          <p:grpSp>
            <p:nvGrpSpPr>
              <p:cNvPr id="28" name="Gruppieren 27">
                <a:extLst>
                  <a:ext uri="{FF2B5EF4-FFF2-40B4-BE49-F238E27FC236}">
                    <a16:creationId xmlns:a16="http://schemas.microsoft.com/office/drawing/2014/main" id="{40401ADC-A9C9-4401-93B2-C47563E2F51D}"/>
                  </a:ext>
                </a:extLst>
              </p:cNvPr>
              <p:cNvGrpSpPr/>
              <p:nvPr/>
            </p:nvGrpSpPr>
            <p:grpSpPr>
              <a:xfrm>
                <a:off x="6916007" y="1174417"/>
                <a:ext cx="1882629" cy="480608"/>
                <a:chOff x="753915" y="388251"/>
                <a:chExt cx="1882629" cy="480608"/>
              </a:xfrm>
            </p:grpSpPr>
            <p:sp>
              <p:nvSpPr>
                <p:cNvPr id="29" name="Rechteck 28">
                  <a:extLst>
                    <a:ext uri="{FF2B5EF4-FFF2-40B4-BE49-F238E27FC236}">
                      <a16:creationId xmlns:a16="http://schemas.microsoft.com/office/drawing/2014/main" id="{5DF9C2D8-AAF0-4B26-9C43-8CC5401334BE}"/>
                    </a:ext>
                  </a:extLst>
                </p:cNvPr>
                <p:cNvSpPr/>
                <p:nvPr/>
              </p:nvSpPr>
              <p:spPr>
                <a:xfrm>
                  <a:off x="1061117" y="391546"/>
                  <a:ext cx="1575427" cy="477313"/>
                </a:xfrm>
                <a:prstGeom prst="rect">
                  <a:avLst/>
                </a:prstGeom>
              </p:spPr>
              <p:style>
                <a:lnRef idx="0">
                  <a:schemeClr val="dk1">
                    <a:alpha val="0"/>
                    <a:hueOff val="0"/>
                    <a:satOff val="0"/>
                    <a:lumOff val="0"/>
                    <a:alphaOff val="0"/>
                  </a:schemeClr>
                </a:lnRef>
                <a:fillRef idx="0">
                  <a:schemeClr val="lt1">
                    <a:alpha val="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lt1">
                    <a:alpha val="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tx1">
                    <a:hueOff val="0"/>
                    <a:satOff val="0"/>
                    <a:lumOff val="0"/>
                    <a:alphaOff val="0"/>
                  </a:schemeClr>
                </a:fontRef>
              </p:style>
            </p:sp>
            <p:sp>
              <p:nvSpPr>
                <p:cNvPr id="30" name="Textfeld 29">
                  <a:extLst>
                    <a:ext uri="{FF2B5EF4-FFF2-40B4-BE49-F238E27FC236}">
                      <a16:creationId xmlns:a16="http://schemas.microsoft.com/office/drawing/2014/main" id="{E8BDC385-2960-4203-8224-E2AE58A663C1}"/>
                    </a:ext>
                  </a:extLst>
                </p:cNvPr>
                <p:cNvSpPr txBox="1"/>
                <p:nvPr/>
              </p:nvSpPr>
              <p:spPr>
                <a:xfrm>
                  <a:off x="753915" y="388251"/>
                  <a:ext cx="1575427" cy="477313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tx1">
                    <a:hueOff val="0"/>
                    <a:satOff val="0"/>
                    <a:lumOff val="0"/>
                    <a:alphaOff val="0"/>
                  </a:schemeClr>
                </a:fontRef>
              </p:style>
              <p:txBody>
                <a:bodyPr spcFirstLastPara="0" vert="horz" wrap="square" lIns="0" tIns="0" rIns="340225" bIns="0" numCol="1" spcCol="1270" anchor="t" anchorCtr="0">
                  <a:noAutofit/>
                </a:bodyPr>
                <a:lstStyle/>
                <a:p>
                  <a:pPr marL="0" lvl="0" indent="0" algn="l" defTabSz="8890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de-CH" sz="2000" kern="1200" dirty="0"/>
                    <a:t>Rohan</a:t>
                  </a:r>
                </a:p>
              </p:txBody>
            </p:sp>
          </p:grpSp>
        </p:grpSp>
        <p:sp>
          <p:nvSpPr>
            <p:cNvPr id="33" name="Textfeld 32">
              <a:extLst>
                <a:ext uri="{FF2B5EF4-FFF2-40B4-BE49-F238E27FC236}">
                  <a16:creationId xmlns:a16="http://schemas.microsoft.com/office/drawing/2014/main" id="{233D8709-33DE-4D6A-BA4C-ECB7CED61481}"/>
                </a:ext>
              </a:extLst>
            </p:cNvPr>
            <p:cNvSpPr txBox="1"/>
            <p:nvPr/>
          </p:nvSpPr>
          <p:spPr>
            <a:xfrm>
              <a:off x="1134585" y="1539182"/>
              <a:ext cx="1575427" cy="39922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340225" bIns="0" numCol="1" spcCol="1270" anchor="t" anchorCtr="0">
              <a:noAutofit/>
            </a:bodyPr>
            <a:lstStyle/>
            <a:p>
              <a:pPr marL="0" lvl="0" indent="0" algn="l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de-CH" sz="2000" kern="1200" dirty="0"/>
                <a:t>Manuela</a:t>
              </a:r>
            </a:p>
          </p:txBody>
        </p:sp>
      </p:grpSp>
      <p:sp>
        <p:nvSpPr>
          <p:cNvPr id="35" name="Textfeld 34">
            <a:extLst>
              <a:ext uri="{FF2B5EF4-FFF2-40B4-BE49-F238E27FC236}">
                <a16:creationId xmlns:a16="http://schemas.microsoft.com/office/drawing/2014/main" id="{3E018E10-1894-49EA-8C1F-46A048785DCE}"/>
              </a:ext>
            </a:extLst>
          </p:cNvPr>
          <p:cNvSpPr txBox="1"/>
          <p:nvPr/>
        </p:nvSpPr>
        <p:spPr>
          <a:xfrm>
            <a:off x="688950" y="5685315"/>
            <a:ext cx="8856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à"/>
            </a:pPr>
            <a:r>
              <a:rPr lang="de-CH" dirty="0"/>
              <a:t>Besprechungen im Team jeden Dienstag Nachmittag und bei Gelegenheit</a:t>
            </a:r>
          </a:p>
          <a:p>
            <a:pPr marL="285750" indent="-285750">
              <a:buFont typeface="Wingdings" panose="05000000000000000000" pitchFamily="2" charset="2"/>
              <a:buChar char="à"/>
            </a:pPr>
            <a:endParaRPr lang="de-CH" dirty="0"/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F6D7DD82-E911-47E1-8E61-BC10E034EECD}"/>
              </a:ext>
            </a:extLst>
          </p:cNvPr>
          <p:cNvSpPr txBox="1"/>
          <p:nvPr/>
        </p:nvSpPr>
        <p:spPr>
          <a:xfrm>
            <a:off x="805260" y="3059668"/>
            <a:ext cx="2158740" cy="36933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CH" b="1" dirty="0"/>
              <a:t>Tests / QA</a:t>
            </a:r>
          </a:p>
        </p:txBody>
      </p:sp>
      <p:sp>
        <p:nvSpPr>
          <p:cNvPr id="37" name="Textfeld 36">
            <a:extLst>
              <a:ext uri="{FF2B5EF4-FFF2-40B4-BE49-F238E27FC236}">
                <a16:creationId xmlns:a16="http://schemas.microsoft.com/office/drawing/2014/main" id="{ECBFACA8-D910-445C-AA44-ED0FC9321DF8}"/>
              </a:ext>
            </a:extLst>
          </p:cNvPr>
          <p:cNvSpPr txBox="1"/>
          <p:nvPr/>
        </p:nvSpPr>
        <p:spPr>
          <a:xfrm>
            <a:off x="3677747" y="3059668"/>
            <a:ext cx="2157861" cy="369332"/>
          </a:xfrm>
          <a:prstGeom prst="rect">
            <a:avLst/>
          </a:prstGeom>
          <a:solidFill>
            <a:srgbClr val="BCF7FC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CH" b="1" dirty="0"/>
              <a:t>Server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C16B1B46-F929-4649-AC22-DCFC86B8466A}"/>
              </a:ext>
            </a:extLst>
          </p:cNvPr>
          <p:cNvSpPr txBox="1"/>
          <p:nvPr/>
        </p:nvSpPr>
        <p:spPr>
          <a:xfrm>
            <a:off x="805260" y="3493758"/>
            <a:ext cx="2157861" cy="1200329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dirty="0" err="1"/>
              <a:t>Playtesting</a:t>
            </a:r>
            <a:endParaRPr lang="de-CH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dirty="0"/>
              <a:t>Unit </a:t>
            </a:r>
            <a:r>
              <a:rPr lang="de-CH" dirty="0" err="1"/>
              <a:t>tests</a:t>
            </a:r>
            <a:endParaRPr lang="de-CH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dirty="0"/>
              <a:t>Network </a:t>
            </a:r>
            <a:r>
              <a:rPr lang="de-CH" dirty="0" err="1"/>
              <a:t>testing</a:t>
            </a:r>
            <a:endParaRPr lang="de-CH" dirty="0"/>
          </a:p>
          <a:p>
            <a:endParaRPr lang="de-CH" dirty="0"/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63F7C7F4-CE35-4A3A-8240-770DA801C1E3}"/>
              </a:ext>
            </a:extLst>
          </p:cNvPr>
          <p:cNvSpPr txBox="1"/>
          <p:nvPr/>
        </p:nvSpPr>
        <p:spPr>
          <a:xfrm>
            <a:off x="3677747" y="3498987"/>
            <a:ext cx="2157861" cy="1477328"/>
          </a:xfrm>
          <a:prstGeom prst="rect">
            <a:avLst/>
          </a:prstGeom>
          <a:solidFill>
            <a:srgbClr val="BCF7FC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dirty="0"/>
              <a:t>Lobby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dirty="0"/>
              <a:t>Chat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dirty="0"/>
              <a:t>Schnittstelle S/C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dirty="0"/>
              <a:t>Schnittstelle S/G</a:t>
            </a:r>
          </a:p>
          <a:p>
            <a:pPr marL="285750" indent="-285750">
              <a:buFontTx/>
              <a:buChar char="-"/>
            </a:pPr>
            <a:endParaRPr lang="de-CH" dirty="0"/>
          </a:p>
        </p:txBody>
      </p:sp>
      <p:sp>
        <p:nvSpPr>
          <p:cNvPr id="39" name="Textfeld 38">
            <a:extLst>
              <a:ext uri="{FF2B5EF4-FFF2-40B4-BE49-F238E27FC236}">
                <a16:creationId xmlns:a16="http://schemas.microsoft.com/office/drawing/2014/main" id="{5233F96B-3F24-4DB5-B59D-DB26C5518C7C}"/>
              </a:ext>
            </a:extLst>
          </p:cNvPr>
          <p:cNvSpPr txBox="1"/>
          <p:nvPr/>
        </p:nvSpPr>
        <p:spPr>
          <a:xfrm>
            <a:off x="9504359" y="3064550"/>
            <a:ext cx="2158740" cy="36933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de-DE"/>
            </a:defPPr>
            <a:lvl1pPr algn="ctr">
              <a:defRPr b="1"/>
            </a:lvl1pPr>
          </a:lstStyle>
          <a:p>
            <a:r>
              <a:rPr lang="de-CH" dirty="0"/>
              <a:t>Client / GUI</a:t>
            </a:r>
          </a:p>
        </p:txBody>
      </p:sp>
      <p:sp>
        <p:nvSpPr>
          <p:cNvPr id="41" name="Textfeld 40">
            <a:extLst>
              <a:ext uri="{FF2B5EF4-FFF2-40B4-BE49-F238E27FC236}">
                <a16:creationId xmlns:a16="http://schemas.microsoft.com/office/drawing/2014/main" id="{D2693451-A29C-408C-B9EF-95CF5A2C3618}"/>
              </a:ext>
            </a:extLst>
          </p:cNvPr>
          <p:cNvSpPr txBox="1"/>
          <p:nvPr/>
        </p:nvSpPr>
        <p:spPr>
          <a:xfrm>
            <a:off x="6591053" y="3064550"/>
            <a:ext cx="2157861" cy="3693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de-DE"/>
            </a:defPPr>
            <a:lvl1pPr marL="285750" indent="-285750">
              <a:buFontTx/>
              <a:buChar char="-"/>
            </a:lvl1pPr>
            <a:lvl2pPr marL="742950" lvl="1" indent="-285750">
              <a:buFont typeface="Arial" panose="020B0604020202020204" pitchFamily="34" charset="0"/>
              <a:buChar char="•"/>
              <a:defRPr sz="1600"/>
            </a:lvl2pPr>
          </a:lstStyle>
          <a:p>
            <a:pPr marL="0" indent="0" algn="ctr">
              <a:buNone/>
            </a:pPr>
            <a:r>
              <a:rPr lang="de-CH" b="1" dirty="0"/>
              <a:t>Game</a:t>
            </a:r>
          </a:p>
        </p:txBody>
      </p:sp>
      <p:sp>
        <p:nvSpPr>
          <p:cNvPr id="43" name="Textfeld 42">
            <a:extLst>
              <a:ext uri="{FF2B5EF4-FFF2-40B4-BE49-F238E27FC236}">
                <a16:creationId xmlns:a16="http://schemas.microsoft.com/office/drawing/2014/main" id="{F21862D3-E8A0-4AF6-81E3-3BA599887F1A}"/>
              </a:ext>
            </a:extLst>
          </p:cNvPr>
          <p:cNvSpPr txBox="1"/>
          <p:nvPr/>
        </p:nvSpPr>
        <p:spPr>
          <a:xfrm>
            <a:off x="6591053" y="3493758"/>
            <a:ext cx="2157861" cy="166199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dirty="0"/>
              <a:t>Regeln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dirty="0"/>
              <a:t>Spielzüge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dirty="0"/>
              <a:t>Klassen: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CH" sz="1600" dirty="0"/>
              <a:t>Card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CH" sz="1600" dirty="0"/>
              <a:t>Player</a:t>
            </a:r>
          </a:p>
          <a:p>
            <a:pPr lvl="1"/>
            <a:endParaRPr lang="de-CH" sz="1600" dirty="0"/>
          </a:p>
        </p:txBody>
      </p:sp>
      <p:sp>
        <p:nvSpPr>
          <p:cNvPr id="44" name="Textfeld 43">
            <a:extLst>
              <a:ext uri="{FF2B5EF4-FFF2-40B4-BE49-F238E27FC236}">
                <a16:creationId xmlns:a16="http://schemas.microsoft.com/office/drawing/2014/main" id="{C96145CD-43E8-48EF-91C2-564383CB2E2D}"/>
              </a:ext>
            </a:extLst>
          </p:cNvPr>
          <p:cNvSpPr txBox="1"/>
          <p:nvPr/>
        </p:nvSpPr>
        <p:spPr>
          <a:xfrm>
            <a:off x="9504359" y="3500827"/>
            <a:ext cx="2158740" cy="2154436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>
            <a:defPPr>
              <a:defRPr lang="de-DE"/>
            </a:defPPr>
            <a:lvl1pPr algn="ctr">
              <a:defRPr b="1"/>
            </a:lvl1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CH" b="0" dirty="0"/>
              <a:t>Client: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CH" sz="1600" b="0" dirty="0"/>
              <a:t>Events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CH" sz="1600" b="0" dirty="0"/>
              <a:t>Table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CH" b="0" dirty="0"/>
              <a:t>GUI (Design):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CH" sz="1600" dirty="0"/>
              <a:t>Chat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CH" sz="1600" dirty="0"/>
              <a:t>Lounge 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CH" sz="1600" dirty="0"/>
              <a:t>Spielfeld</a:t>
            </a:r>
          </a:p>
          <a:p>
            <a:endParaRPr lang="de-CH" dirty="0"/>
          </a:p>
        </p:txBody>
      </p: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42A4175A-D936-4A75-9041-078985027C46}"/>
              </a:ext>
            </a:extLst>
          </p:cNvPr>
          <p:cNvCxnSpPr>
            <a:stCxn id="36" idx="3"/>
            <a:endCxn id="37" idx="1"/>
          </p:cNvCxnSpPr>
          <p:nvPr/>
        </p:nvCxnSpPr>
        <p:spPr>
          <a:xfrm>
            <a:off x="2964000" y="3244334"/>
            <a:ext cx="713747" cy="0"/>
          </a:xfrm>
          <a:prstGeom prst="straightConnector1">
            <a:avLst/>
          </a:prstGeom>
          <a:ln w="762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C90CA19B-1F49-4BE7-AE5E-C8974DD9E65F}"/>
              </a:ext>
            </a:extLst>
          </p:cNvPr>
          <p:cNvCxnSpPr>
            <a:stCxn id="41" idx="3"/>
            <a:endCxn id="39" idx="1"/>
          </p:cNvCxnSpPr>
          <p:nvPr/>
        </p:nvCxnSpPr>
        <p:spPr>
          <a:xfrm>
            <a:off x="8748914" y="3249216"/>
            <a:ext cx="755445" cy="0"/>
          </a:xfrm>
          <a:prstGeom prst="straightConnector1">
            <a:avLst/>
          </a:prstGeom>
          <a:ln w="762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15611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>
            <a:extLst>
              <a:ext uri="{FF2B5EF4-FFF2-40B4-BE49-F238E27FC236}">
                <a16:creationId xmlns:a16="http://schemas.microsoft.com/office/drawing/2014/main" id="{80EA610D-46F8-49E5-8EA7-7648FD81D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</a:p>
        </p:txBody>
      </p: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B88D0A94-FFA9-496E-8014-5C0119D34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dirty="0" err="1"/>
              <a:t>Mlst</a:t>
            </a:r>
            <a:r>
              <a:rPr lang="de-CH" dirty="0"/>
              <a:t>.-Präsentation Nr. 1  /  Gruppe 15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15</a:t>
            </a:fld>
            <a:endParaRPr lang="de-CH"/>
          </a:p>
        </p:txBody>
      </p:sp>
      <p:pic>
        <p:nvPicPr>
          <p:cNvPr id="8" name="Grafik 7" descr="Liste RNL">
            <a:extLst>
              <a:ext uri="{FF2B5EF4-FFF2-40B4-BE49-F238E27FC236}">
                <a16:creationId xmlns:a16="http://schemas.microsoft.com/office/drawing/2014/main" id="{3C63ABF4-F595-4773-AE20-76FD4B2F0E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5360" y="90218"/>
            <a:ext cx="540000" cy="540000"/>
          </a:xfrm>
          <a:prstGeom prst="rect">
            <a:avLst/>
          </a:prstGeom>
        </p:spPr>
      </p:pic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16E61017-AF9B-40B8-B533-54CD68A0B6A0}"/>
              </a:ext>
            </a:extLst>
          </p:cNvPr>
          <p:cNvCxnSpPr>
            <a:cxnSpLocks/>
          </p:cNvCxnSpPr>
          <p:nvPr/>
        </p:nvCxnSpPr>
        <p:spPr>
          <a:xfrm>
            <a:off x="-16625" y="720436"/>
            <a:ext cx="3088625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099572A-DFDC-4901-B0F1-A871B513E76A}"/>
              </a:ext>
            </a:extLst>
          </p:cNvPr>
          <p:cNvSpPr txBox="1"/>
          <p:nvPr/>
        </p:nvSpPr>
        <p:spPr>
          <a:xfrm>
            <a:off x="4535400" y="3136612"/>
            <a:ext cx="7236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3200" b="1" i="1" dirty="0"/>
              <a:t>V</a:t>
            </a:r>
            <a:r>
              <a:rPr lang="en-CH" sz="3200" b="1" i="1" dirty="0"/>
              <a:t>i</a:t>
            </a:r>
            <a:r>
              <a:rPr lang="de-CH" sz="3200" b="1" i="1" dirty="0"/>
              <a:t>e</a:t>
            </a:r>
            <a:r>
              <a:rPr lang="en-CH" sz="3200" b="1" i="1" dirty="0"/>
              <a:t>l</a:t>
            </a:r>
            <a:r>
              <a:rPr lang="de-CH" sz="3200" b="1" i="1" dirty="0"/>
              <a:t>e</a:t>
            </a:r>
            <a:r>
              <a:rPr lang="en-CH" sz="3200" b="1" i="1" dirty="0"/>
              <a:t>n </a:t>
            </a:r>
            <a:r>
              <a:rPr lang="de-CH" sz="3200" b="1" i="1" dirty="0"/>
              <a:t>D</a:t>
            </a:r>
            <a:r>
              <a:rPr lang="en-CH" sz="3200" b="1" i="1" dirty="0"/>
              <a:t>a</a:t>
            </a:r>
            <a:r>
              <a:rPr lang="de-CH" sz="3200" b="1" i="1" dirty="0"/>
              <a:t>n</a:t>
            </a:r>
            <a:r>
              <a:rPr lang="en-CH" sz="3200" b="1" i="1" dirty="0"/>
              <a:t>k </a:t>
            </a:r>
            <a:r>
              <a:rPr lang="de-CH" sz="3200" b="1" i="1" dirty="0"/>
              <a:t>f</a:t>
            </a:r>
            <a:r>
              <a:rPr lang="en-CH" sz="3200" b="1" i="1" dirty="0"/>
              <a:t>ü</a:t>
            </a:r>
            <a:r>
              <a:rPr lang="de-CH" sz="3200" b="1" i="1" dirty="0"/>
              <a:t>r</a:t>
            </a:r>
            <a:r>
              <a:rPr lang="en-CH" sz="3200" b="1" i="1" dirty="0"/>
              <a:t> </a:t>
            </a:r>
            <a:r>
              <a:rPr lang="de-CH" sz="3200" b="1" i="1" dirty="0"/>
              <a:t>d</a:t>
            </a:r>
            <a:r>
              <a:rPr lang="en-CH" sz="3200" b="1" i="1" dirty="0"/>
              <a:t>i</a:t>
            </a:r>
            <a:r>
              <a:rPr lang="de-CH" sz="3200" b="1" i="1" dirty="0"/>
              <a:t>e</a:t>
            </a:r>
            <a:r>
              <a:rPr lang="en-CH" sz="3200" b="1" i="1" dirty="0"/>
              <a:t> </a:t>
            </a:r>
            <a:r>
              <a:rPr lang="de-CH" sz="3200" b="1" i="1" dirty="0"/>
              <a:t>A</a:t>
            </a:r>
            <a:r>
              <a:rPr lang="en-CH" sz="3200" b="1" i="1" dirty="0"/>
              <a:t>u</a:t>
            </a:r>
            <a:r>
              <a:rPr lang="de-CH" sz="3200" b="1" i="1" dirty="0"/>
              <a:t>f</a:t>
            </a:r>
            <a:r>
              <a:rPr lang="en-CH" sz="3200" b="1" i="1" dirty="0"/>
              <a:t>m</a:t>
            </a:r>
            <a:r>
              <a:rPr lang="de-CH" sz="3200" b="1" i="1" dirty="0"/>
              <a:t>e</a:t>
            </a:r>
            <a:r>
              <a:rPr lang="en-CH" sz="3200" b="1" i="1" dirty="0"/>
              <a:t>r</a:t>
            </a:r>
            <a:r>
              <a:rPr lang="de-CH" sz="3200" b="1" i="1" dirty="0"/>
              <a:t>k</a:t>
            </a:r>
            <a:r>
              <a:rPr lang="en-CH" sz="3200" b="1" i="1" dirty="0"/>
              <a:t>samkeit!</a:t>
            </a:r>
          </a:p>
        </p:txBody>
      </p:sp>
      <p:pic>
        <p:nvPicPr>
          <p:cNvPr id="9" name="Picture 4" descr="Bildergebnis für skip bo">
            <a:extLst>
              <a:ext uri="{FF2B5EF4-FFF2-40B4-BE49-F238E27FC236}">
                <a16:creationId xmlns:a16="http://schemas.microsoft.com/office/drawing/2014/main" id="{66F5C6BC-7997-4C31-A6C0-D180FA87A8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8833" b="90500" l="10000" r="90000">
                        <a14:foregroundMark x1="34333" y1="90583" x2="31750" y2="89500"/>
                        <a14:foregroundMark x1="35667" y1="9417" x2="39833" y2="8833"/>
                        <a14:foregroundMark x1="62333" y1="9583" x2="61167" y2="12250"/>
                        <a14:foregroundMark x1="62500" y1="20250" x2="68833" y2="2691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942087">
            <a:off x="-195807" y="1492872"/>
            <a:ext cx="4603474" cy="4091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72997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6C494C6-7641-4B80-BD64-CCAA47CC5C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9727" y="1485000"/>
            <a:ext cx="76220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Spielbeschreibung 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Anforderungen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Client / Server, Networking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Organisation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2</a:t>
            </a:fld>
            <a:endParaRPr lang="de-CH"/>
          </a:p>
        </p:txBody>
      </p:sp>
      <p:pic>
        <p:nvPicPr>
          <p:cNvPr id="10" name="Grafik 9" descr="Messgerät">
            <a:extLst>
              <a:ext uri="{FF2B5EF4-FFF2-40B4-BE49-F238E27FC236}">
                <a16:creationId xmlns:a16="http://schemas.microsoft.com/office/drawing/2014/main" id="{03009AA4-E264-4AFE-B456-506B040733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5218" y="2349574"/>
            <a:ext cx="914400" cy="914400"/>
          </a:xfrm>
          <a:prstGeom prst="rect">
            <a:avLst/>
          </a:prstGeom>
        </p:spPr>
      </p:pic>
      <p:pic>
        <p:nvPicPr>
          <p:cNvPr id="14" name="Grafik 13" descr="Verbindungen">
            <a:extLst>
              <a:ext uri="{FF2B5EF4-FFF2-40B4-BE49-F238E27FC236}">
                <a16:creationId xmlns:a16="http://schemas.microsoft.com/office/drawing/2014/main" id="{63D5E491-5875-497F-B467-3FD185E425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5218" y="3434089"/>
            <a:ext cx="914400" cy="914400"/>
          </a:xfrm>
          <a:prstGeom prst="rect">
            <a:avLst/>
          </a:prstGeom>
        </p:spPr>
      </p:pic>
      <p:pic>
        <p:nvPicPr>
          <p:cNvPr id="16" name="Grafik 15" descr="Gamecontroller">
            <a:extLst>
              <a:ext uri="{FF2B5EF4-FFF2-40B4-BE49-F238E27FC236}">
                <a16:creationId xmlns:a16="http://schemas.microsoft.com/office/drawing/2014/main" id="{DDCEDB74-6C51-4D3E-AA73-54D3290BF06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95218" y="1265059"/>
            <a:ext cx="914400" cy="914400"/>
          </a:xfrm>
          <a:prstGeom prst="rect">
            <a:avLst/>
          </a:prstGeom>
        </p:spPr>
      </p:pic>
      <p:pic>
        <p:nvPicPr>
          <p:cNvPr id="18" name="Grafik 17" descr="Liste RNL">
            <a:extLst>
              <a:ext uri="{FF2B5EF4-FFF2-40B4-BE49-F238E27FC236}">
                <a16:creationId xmlns:a16="http://schemas.microsoft.com/office/drawing/2014/main" id="{E9D16377-E2B5-4E23-8045-7E16F34BEA3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38859" y="4518604"/>
            <a:ext cx="914400" cy="914400"/>
          </a:xfrm>
          <a:prstGeom prst="rect">
            <a:avLst/>
          </a:prstGeom>
        </p:spPr>
      </p:pic>
      <p:sp>
        <p:nvSpPr>
          <p:cNvPr id="19" name="Fußzeilenplatzhalter 18">
            <a:extLst>
              <a:ext uri="{FF2B5EF4-FFF2-40B4-BE49-F238E27FC236}">
                <a16:creationId xmlns:a16="http://schemas.microsoft.com/office/drawing/2014/main" id="{7C1BA720-C008-4131-BF6E-66454229B1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22" name="Titel 1">
            <a:extLst>
              <a:ext uri="{FF2B5EF4-FFF2-40B4-BE49-F238E27FC236}">
                <a16:creationId xmlns:a16="http://schemas.microsoft.com/office/drawing/2014/main" id="{F3EB9A9D-C4CF-496F-910E-7A9A67C72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Übersicht</a:t>
            </a:r>
          </a:p>
        </p:txBody>
      </p:sp>
      <p:cxnSp>
        <p:nvCxnSpPr>
          <p:cNvPr id="23" name="Gerader Verbinder 22">
            <a:extLst>
              <a:ext uri="{FF2B5EF4-FFF2-40B4-BE49-F238E27FC236}">
                <a16:creationId xmlns:a16="http://schemas.microsoft.com/office/drawing/2014/main" id="{1DB61E5D-C6A6-4F2A-9C48-4DDE7FC02BFC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088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Grafik 26" descr="Präsentation mit Checkliste RNL">
            <a:extLst>
              <a:ext uri="{FF2B5EF4-FFF2-40B4-BE49-F238E27FC236}">
                <a16:creationId xmlns:a16="http://schemas.microsoft.com/office/drawing/2014/main" id="{12CA5880-E4D2-4CAE-8750-D3859EA277B4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98859" y="90218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2041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6C494C6-7641-4B80-BD64-CCAA47CC5C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9727" y="1485000"/>
            <a:ext cx="76220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CH" sz="3000" b="1" dirty="0">
                <a:latin typeface="Arial" panose="020B0604020202020204" pitchFamily="34" charset="0"/>
                <a:cs typeface="Arial" panose="020B0604020202020204" pitchFamily="34" charset="0"/>
              </a:rPr>
              <a:t>Spielbeschreibung</a:t>
            </a: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Anforderungen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Client / Server, Networking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Organisation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3</a:t>
            </a:fld>
            <a:endParaRPr lang="de-CH"/>
          </a:p>
        </p:txBody>
      </p:sp>
      <p:pic>
        <p:nvPicPr>
          <p:cNvPr id="10" name="Grafik 9" descr="Messgerät">
            <a:extLst>
              <a:ext uri="{FF2B5EF4-FFF2-40B4-BE49-F238E27FC236}">
                <a16:creationId xmlns:a16="http://schemas.microsoft.com/office/drawing/2014/main" id="{03009AA4-E264-4AFE-B456-506B040733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5218" y="2349574"/>
            <a:ext cx="914400" cy="914400"/>
          </a:xfrm>
          <a:prstGeom prst="rect">
            <a:avLst/>
          </a:prstGeom>
        </p:spPr>
      </p:pic>
      <p:pic>
        <p:nvPicPr>
          <p:cNvPr id="14" name="Grafik 13" descr="Verbindungen">
            <a:extLst>
              <a:ext uri="{FF2B5EF4-FFF2-40B4-BE49-F238E27FC236}">
                <a16:creationId xmlns:a16="http://schemas.microsoft.com/office/drawing/2014/main" id="{63D5E491-5875-497F-B467-3FD185E425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5218" y="3434089"/>
            <a:ext cx="914400" cy="914400"/>
          </a:xfrm>
          <a:prstGeom prst="rect">
            <a:avLst/>
          </a:prstGeom>
        </p:spPr>
      </p:pic>
      <p:pic>
        <p:nvPicPr>
          <p:cNvPr id="16" name="Grafik 15" descr="Gamecontroller">
            <a:extLst>
              <a:ext uri="{FF2B5EF4-FFF2-40B4-BE49-F238E27FC236}">
                <a16:creationId xmlns:a16="http://schemas.microsoft.com/office/drawing/2014/main" id="{DDCEDB74-6C51-4D3E-AA73-54D3290BF06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95218" y="1265059"/>
            <a:ext cx="914400" cy="914400"/>
          </a:xfrm>
          <a:prstGeom prst="rect">
            <a:avLst/>
          </a:prstGeom>
        </p:spPr>
      </p:pic>
      <p:pic>
        <p:nvPicPr>
          <p:cNvPr id="18" name="Grafik 17" descr="Liste RNL">
            <a:extLst>
              <a:ext uri="{FF2B5EF4-FFF2-40B4-BE49-F238E27FC236}">
                <a16:creationId xmlns:a16="http://schemas.microsoft.com/office/drawing/2014/main" id="{E9D16377-E2B5-4E23-8045-7E16F34BEA3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38859" y="4518604"/>
            <a:ext cx="914400" cy="914400"/>
          </a:xfrm>
          <a:prstGeom prst="rect">
            <a:avLst/>
          </a:prstGeom>
        </p:spPr>
      </p:pic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BF4A0FA-D031-480F-B693-A8F24E6E0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008E7199-16ED-4D7C-AA4C-C5BBD788AFDD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088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itel 1">
            <a:extLst>
              <a:ext uri="{FF2B5EF4-FFF2-40B4-BE49-F238E27FC236}">
                <a16:creationId xmlns:a16="http://schemas.microsoft.com/office/drawing/2014/main" id="{DC673B70-FFA1-4388-A851-147B3BB8F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Übersicht</a:t>
            </a:r>
          </a:p>
        </p:txBody>
      </p:sp>
      <p:pic>
        <p:nvPicPr>
          <p:cNvPr id="17" name="Grafik 16" descr="Präsentation mit Checkliste RNL">
            <a:extLst>
              <a:ext uri="{FF2B5EF4-FFF2-40B4-BE49-F238E27FC236}">
                <a16:creationId xmlns:a16="http://schemas.microsoft.com/office/drawing/2014/main" id="{2A2DAC2D-BD14-4743-BBD1-BD1CA5901F4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98859" y="90218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1187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4</a:t>
            </a:fld>
            <a:endParaRPr lang="de-CH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42E93AE3-85C5-4844-94AD-E07799FE9D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1105" y="1032420"/>
            <a:ext cx="8564036" cy="466080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58629D94-FB70-4419-A6A6-323774D2A3D8}"/>
              </a:ext>
            </a:extLst>
          </p:cNvPr>
          <p:cNvSpPr txBox="1"/>
          <p:nvPr/>
        </p:nvSpPr>
        <p:spPr>
          <a:xfrm>
            <a:off x="6960000" y="5265000"/>
            <a:ext cx="17514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/>
              <a:t>Quelle: Focus.de</a:t>
            </a:r>
          </a:p>
        </p:txBody>
      </p:sp>
      <p:pic>
        <p:nvPicPr>
          <p:cNvPr id="9" name="Grafik 8" descr="Gamecontroller">
            <a:extLst>
              <a:ext uri="{FF2B5EF4-FFF2-40B4-BE49-F238E27FC236}">
                <a16:creationId xmlns:a16="http://schemas.microsoft.com/office/drawing/2014/main" id="{FC74205E-E2C5-4FE9-AA3F-6D82D952C08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83998" y="90218"/>
            <a:ext cx="540000" cy="540000"/>
          </a:xfrm>
          <a:prstGeom prst="rect">
            <a:avLst/>
          </a:prstGeom>
        </p:spPr>
      </p:pic>
      <p:sp>
        <p:nvSpPr>
          <p:cNvPr id="14" name="Titel 1">
            <a:extLst>
              <a:ext uri="{FF2B5EF4-FFF2-40B4-BE49-F238E27FC236}">
                <a16:creationId xmlns:a16="http://schemas.microsoft.com/office/drawing/2014/main" id="{4E143A90-DCA5-4716-9DFD-E3A1324E7F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Spielbeschreibung</a:t>
            </a:r>
          </a:p>
        </p:txBody>
      </p: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B2178959-383E-4593-85C3-02E474E91C38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844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ußzeilenplatzhalter 18">
            <a:extLst>
              <a:ext uri="{FF2B5EF4-FFF2-40B4-BE49-F238E27FC236}">
                <a16:creationId xmlns:a16="http://schemas.microsoft.com/office/drawing/2014/main" id="{8F356CA0-C65D-498C-85C9-8538203F4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6A347FF6-CEAE-4BE7-B60A-05AAA0F5BE9A}"/>
              </a:ext>
            </a:extLst>
          </p:cNvPr>
          <p:cNvSpPr txBox="1"/>
          <p:nvPr/>
        </p:nvSpPr>
        <p:spPr>
          <a:xfrm>
            <a:off x="8924129" y="984222"/>
            <a:ext cx="3182941" cy="474681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cs typeface="Calibri" panose="020F0502020204030204"/>
              </a:rPr>
              <a:t>Ziel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de-DE" sz="2000" dirty="0">
                <a:cs typeface="Calibri"/>
              </a:rPr>
              <a:t>Alle Karten vom</a:t>
            </a:r>
            <a:r>
              <a:rPr lang="en-CH" sz="2000" dirty="0">
                <a:cs typeface="Calibri"/>
              </a:rPr>
              <a:t> </a:t>
            </a:r>
            <a:r>
              <a:rPr lang="de-DE" sz="2000" dirty="0">
                <a:cs typeface="Calibri"/>
              </a:rPr>
              <a:t>Spielerstapel ablegen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cs typeface="Calibri"/>
              </a:rPr>
              <a:t>Rundenbasiert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cs typeface="Calibri"/>
              </a:rPr>
              <a:t>Karten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de-DE" sz="2000" dirty="0">
                <a:cs typeface="Calibri"/>
              </a:rPr>
              <a:t>Zahlen 1-12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de-DE" sz="2000" dirty="0">
                <a:cs typeface="Calibri"/>
              </a:rPr>
              <a:t>Skip-B</a:t>
            </a:r>
            <a:r>
              <a:rPr lang="en-CH" sz="2000" dirty="0">
                <a:cs typeface="Calibri"/>
              </a:rPr>
              <a:t>r</a:t>
            </a:r>
            <a:r>
              <a:rPr lang="de-DE" sz="2000" dirty="0">
                <a:cs typeface="Calibri"/>
              </a:rPr>
              <a:t>o Karten = Joker</a:t>
            </a:r>
          </a:p>
          <a:p>
            <a:pPr marL="285750" indent="-285750">
              <a:lnSpc>
                <a:spcPct val="300000"/>
              </a:lnSpc>
              <a:buFont typeface="Arial" panose="020B0604020202020204" pitchFamily="34" charset="0"/>
              <a:buChar char="•"/>
            </a:pPr>
            <a:endParaRPr lang="de-DE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138098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5</a:t>
            </a:fld>
            <a:endParaRPr lang="de-CH"/>
          </a:p>
        </p:txBody>
      </p:sp>
      <p:pic>
        <p:nvPicPr>
          <p:cNvPr id="9" name="Grafik 8" descr="Gamecontroller">
            <a:extLst>
              <a:ext uri="{FF2B5EF4-FFF2-40B4-BE49-F238E27FC236}">
                <a16:creationId xmlns:a16="http://schemas.microsoft.com/office/drawing/2014/main" id="{FC74205E-E2C5-4FE9-AA3F-6D82D952C0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83998" y="90218"/>
            <a:ext cx="540000" cy="540000"/>
          </a:xfrm>
          <a:prstGeom prst="rect">
            <a:avLst/>
          </a:prstGeom>
        </p:spPr>
      </p:pic>
      <p:sp>
        <p:nvSpPr>
          <p:cNvPr id="14" name="Titel 1">
            <a:extLst>
              <a:ext uri="{FF2B5EF4-FFF2-40B4-BE49-F238E27FC236}">
                <a16:creationId xmlns:a16="http://schemas.microsoft.com/office/drawing/2014/main" id="{4E143A90-DCA5-4716-9DFD-E3A1324E7F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Spielbeschreibung</a:t>
            </a:r>
            <a:r>
              <a:rPr lang="en-CH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de-CH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B2178959-383E-4593-85C3-02E474E91C38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844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ußzeilenplatzhalter 18">
            <a:extLst>
              <a:ext uri="{FF2B5EF4-FFF2-40B4-BE49-F238E27FC236}">
                <a16:creationId xmlns:a16="http://schemas.microsoft.com/office/drawing/2014/main" id="{8F356CA0-C65D-498C-85C9-8538203F4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F4ED16-74D3-469C-AD19-AF9A98ED1411}"/>
              </a:ext>
            </a:extLst>
          </p:cNvPr>
          <p:cNvSpPr txBox="1"/>
          <p:nvPr/>
        </p:nvSpPr>
        <p:spPr>
          <a:xfrm>
            <a:off x="1527537" y="865648"/>
            <a:ext cx="106578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200" b="1" dirty="0"/>
              <a:t>M</a:t>
            </a:r>
            <a:r>
              <a:rPr lang="en-CH" sz="2200" b="1" dirty="0"/>
              <a:t>o</a:t>
            </a:r>
            <a:r>
              <a:rPr lang="de-CH" sz="2200" b="1" dirty="0"/>
              <a:t>c</a:t>
            </a:r>
            <a:r>
              <a:rPr lang="en-CH" sz="2200" b="1" dirty="0"/>
              <a:t>k-</a:t>
            </a:r>
            <a:r>
              <a:rPr lang="de-CH" sz="2200" b="1" dirty="0"/>
              <a:t>U</a:t>
            </a:r>
            <a:r>
              <a:rPr lang="en-CH" sz="2200" b="1" dirty="0"/>
              <a:t>p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4BB6D3D-D4CF-4BA4-9D8A-3690E837502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45692" y="1296535"/>
            <a:ext cx="9100615" cy="5059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2670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6C494C6-7641-4B80-BD64-CCAA47CC5C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9727" y="1485000"/>
            <a:ext cx="76220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Spielbeschreibung 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b="1" dirty="0">
                <a:latin typeface="Arial" panose="020B0604020202020204" pitchFamily="34" charset="0"/>
                <a:cs typeface="Arial" panose="020B0604020202020204" pitchFamily="34" charset="0"/>
              </a:rPr>
              <a:t>Anforderungen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Client / Server, Networking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Organisation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6</a:t>
            </a:fld>
            <a:endParaRPr lang="de-CH"/>
          </a:p>
        </p:txBody>
      </p:sp>
      <p:pic>
        <p:nvPicPr>
          <p:cNvPr id="10" name="Grafik 9" descr="Messgerät">
            <a:extLst>
              <a:ext uri="{FF2B5EF4-FFF2-40B4-BE49-F238E27FC236}">
                <a16:creationId xmlns:a16="http://schemas.microsoft.com/office/drawing/2014/main" id="{03009AA4-E264-4AFE-B456-506B040733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5218" y="2349574"/>
            <a:ext cx="914400" cy="914400"/>
          </a:xfrm>
          <a:prstGeom prst="rect">
            <a:avLst/>
          </a:prstGeom>
        </p:spPr>
      </p:pic>
      <p:pic>
        <p:nvPicPr>
          <p:cNvPr id="14" name="Grafik 13" descr="Verbindungen">
            <a:extLst>
              <a:ext uri="{FF2B5EF4-FFF2-40B4-BE49-F238E27FC236}">
                <a16:creationId xmlns:a16="http://schemas.microsoft.com/office/drawing/2014/main" id="{63D5E491-5875-497F-B467-3FD185E425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5218" y="3434089"/>
            <a:ext cx="914400" cy="914400"/>
          </a:xfrm>
          <a:prstGeom prst="rect">
            <a:avLst/>
          </a:prstGeom>
        </p:spPr>
      </p:pic>
      <p:pic>
        <p:nvPicPr>
          <p:cNvPr id="16" name="Grafik 15" descr="Gamecontroller">
            <a:extLst>
              <a:ext uri="{FF2B5EF4-FFF2-40B4-BE49-F238E27FC236}">
                <a16:creationId xmlns:a16="http://schemas.microsoft.com/office/drawing/2014/main" id="{DDCEDB74-6C51-4D3E-AA73-54D3290BF06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95218" y="1265059"/>
            <a:ext cx="914400" cy="914400"/>
          </a:xfrm>
          <a:prstGeom prst="rect">
            <a:avLst/>
          </a:prstGeom>
        </p:spPr>
      </p:pic>
      <p:pic>
        <p:nvPicPr>
          <p:cNvPr id="18" name="Grafik 17" descr="Liste RNL">
            <a:extLst>
              <a:ext uri="{FF2B5EF4-FFF2-40B4-BE49-F238E27FC236}">
                <a16:creationId xmlns:a16="http://schemas.microsoft.com/office/drawing/2014/main" id="{E9D16377-E2B5-4E23-8045-7E16F34BEA3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38859" y="4518604"/>
            <a:ext cx="914400" cy="914400"/>
          </a:xfrm>
          <a:prstGeom prst="rect">
            <a:avLst/>
          </a:prstGeom>
        </p:spPr>
      </p:pic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D00010B6-9741-4772-83D0-D6BE1B28D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3244560F-242A-4A4F-BD67-E793BA841B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Übersicht</a:t>
            </a:r>
          </a:p>
        </p:txBody>
      </p: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C36A8F7B-33CE-4770-9918-D41FBE9C8AE8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088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Grafik 14" descr="Präsentation mit Checkliste RNL">
            <a:extLst>
              <a:ext uri="{FF2B5EF4-FFF2-40B4-BE49-F238E27FC236}">
                <a16:creationId xmlns:a16="http://schemas.microsoft.com/office/drawing/2014/main" id="{6A184DC6-9F7F-4072-9BF4-1455D22B5AF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98859" y="90218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934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7</a:t>
            </a:fld>
            <a:endParaRPr lang="de-CH"/>
          </a:p>
        </p:txBody>
      </p:sp>
      <p:pic>
        <p:nvPicPr>
          <p:cNvPr id="8" name="Grafik 7" descr="Messgerät">
            <a:extLst>
              <a:ext uri="{FF2B5EF4-FFF2-40B4-BE49-F238E27FC236}">
                <a16:creationId xmlns:a16="http://schemas.microsoft.com/office/drawing/2014/main" id="{1DF723AF-FBE5-46C0-8A40-20FBE1A7D5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63352" y="90218"/>
            <a:ext cx="540000" cy="540000"/>
          </a:xfrm>
          <a:prstGeom prst="rect">
            <a:avLst/>
          </a:prstGeom>
        </p:spPr>
      </p:pic>
      <p:sp>
        <p:nvSpPr>
          <p:cNvPr id="9" name="Titel 1">
            <a:extLst>
              <a:ext uri="{FF2B5EF4-FFF2-40B4-BE49-F238E27FC236}">
                <a16:creationId xmlns:a16="http://schemas.microsoft.com/office/drawing/2014/main" id="{404B3D1D-9773-4978-98C4-31D13DF1A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Anforderungen</a:t>
            </a:r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53974735-6188-42F7-870B-CCFBA924F000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088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7FC44186-4018-40DF-9A75-764893D59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A7975827-54E1-46D5-A13F-EADAEFD4C8E0}"/>
              </a:ext>
            </a:extLst>
          </p:cNvPr>
          <p:cNvSpPr txBox="1"/>
          <p:nvPr/>
        </p:nvSpPr>
        <p:spPr>
          <a:xfrm>
            <a:off x="801232" y="1397251"/>
            <a:ext cx="9714368" cy="474681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>
              <a:lnSpc>
                <a:spcPct val="150000"/>
              </a:lnSpc>
            </a:pPr>
            <a:r>
              <a:rPr lang="de-DE" sz="2400" b="1" dirty="0">
                <a:cs typeface="Calibri" panose="020F0502020204030204"/>
              </a:rPr>
              <a:t>Aufbau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cs typeface="Calibri"/>
              </a:rPr>
              <a:t>Spielfeld aus mehreren fixen Stapeln</a:t>
            </a:r>
          </a:p>
          <a:p>
            <a:pPr>
              <a:lnSpc>
                <a:spcPct val="150000"/>
              </a:lnSpc>
            </a:pPr>
            <a:r>
              <a:rPr lang="de-DE" sz="2400" b="1" dirty="0">
                <a:cs typeface="Calibri"/>
              </a:rPr>
              <a:t>Spielverlauf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cs typeface="Calibri"/>
              </a:rPr>
              <a:t>Zugweise</a:t>
            </a:r>
          </a:p>
          <a:p>
            <a:pPr>
              <a:lnSpc>
                <a:spcPct val="150000"/>
              </a:lnSpc>
            </a:pPr>
            <a:r>
              <a:rPr lang="de-DE" sz="2400" b="1" dirty="0">
                <a:cs typeface="Calibri"/>
              </a:rPr>
              <a:t>Mechanik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cs typeface="Calibri"/>
              </a:rPr>
              <a:t>Drag &amp; Drop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cs typeface="Calibri"/>
              </a:rPr>
              <a:t>Programm muss unerlaubte Züge verhindern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cs typeface="Calibri"/>
              </a:rPr>
              <a:t>Automatisierte Prozesse</a:t>
            </a:r>
          </a:p>
          <a:p>
            <a:pPr marL="285750" indent="-285750">
              <a:lnSpc>
                <a:spcPct val="300000"/>
              </a:lnSpc>
              <a:buFont typeface="Arial" panose="020B0604020202020204" pitchFamily="34" charset="0"/>
              <a:buChar char="•"/>
            </a:pPr>
            <a:endParaRPr lang="de-DE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631696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8</a:t>
            </a:fld>
            <a:endParaRPr lang="de-CH"/>
          </a:p>
        </p:txBody>
      </p:sp>
      <p:pic>
        <p:nvPicPr>
          <p:cNvPr id="8" name="Grafik 7" descr="Messgerät">
            <a:extLst>
              <a:ext uri="{FF2B5EF4-FFF2-40B4-BE49-F238E27FC236}">
                <a16:creationId xmlns:a16="http://schemas.microsoft.com/office/drawing/2014/main" id="{1DF723AF-FBE5-46C0-8A40-20FBE1A7D5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63352" y="90218"/>
            <a:ext cx="540000" cy="540000"/>
          </a:xfrm>
          <a:prstGeom prst="rect">
            <a:avLst/>
          </a:prstGeom>
        </p:spPr>
      </p:pic>
      <p:sp>
        <p:nvSpPr>
          <p:cNvPr id="9" name="Titel 1">
            <a:extLst>
              <a:ext uri="{FF2B5EF4-FFF2-40B4-BE49-F238E27FC236}">
                <a16:creationId xmlns:a16="http://schemas.microsoft.com/office/drawing/2014/main" id="{404B3D1D-9773-4978-98C4-31D13DF1A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Anforderungen</a:t>
            </a:r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53974735-6188-42F7-870B-CCFBA924F000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088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7FC44186-4018-40DF-9A75-764893D59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A7975827-54E1-46D5-A13F-EADAEFD4C8E0}"/>
              </a:ext>
            </a:extLst>
          </p:cNvPr>
          <p:cNvSpPr txBox="1"/>
          <p:nvPr/>
        </p:nvSpPr>
        <p:spPr>
          <a:xfrm>
            <a:off x="801232" y="1397251"/>
            <a:ext cx="9714368" cy="43851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cs typeface="Calibri" panose="020F0502020204030204"/>
              </a:rPr>
              <a:t>Konkrete Beispiele für Klassen</a:t>
            </a:r>
            <a:endParaRPr lang="de-DE" sz="2400" dirty="0">
              <a:cs typeface="Calibri" panose="020F0502020204030204"/>
            </a:endParaRP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sz="2000" b="1" dirty="0">
                <a:cs typeface="Calibri"/>
              </a:rPr>
              <a:t>Class Game: </a:t>
            </a:r>
            <a:r>
              <a:rPr lang="de-DE" sz="2000" dirty="0">
                <a:cs typeface="Calibri"/>
              </a:rPr>
              <a:t>regelt Spielverlauf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sz="2000" b="1" dirty="0">
                <a:cs typeface="Calibri"/>
              </a:rPr>
              <a:t>Class Player: </a:t>
            </a:r>
            <a:r>
              <a:rPr lang="de-DE" sz="2000" dirty="0">
                <a:cs typeface="Calibri"/>
              </a:rPr>
              <a:t>verwaltet Karten und Stapel eines Spielers</a:t>
            </a:r>
            <a:endParaRPr lang="en-CH" sz="2000" dirty="0">
              <a:cs typeface="Calibri"/>
            </a:endParaRP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sz="2000" b="1" dirty="0">
                <a:cs typeface="Calibri"/>
              </a:rPr>
              <a:t>Class Table: </a:t>
            </a:r>
            <a:r>
              <a:rPr lang="de-DE" sz="2000" dirty="0">
                <a:cs typeface="Calibri"/>
              </a:rPr>
              <a:t>Spielfeld, beinhaltet GUI-Elemente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sz="2000" b="1" dirty="0">
                <a:cs typeface="Calibri"/>
              </a:rPr>
              <a:t>Class Card</a:t>
            </a:r>
            <a:r>
              <a:rPr lang="en-CH" sz="2000" b="1" dirty="0">
                <a:cs typeface="Calibri"/>
              </a:rPr>
              <a:t> </a:t>
            </a:r>
            <a:endParaRPr lang="de-DE" sz="2000" b="1" dirty="0">
              <a:cs typeface="Calibri"/>
            </a:endParaRP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sz="2000" b="1" dirty="0">
                <a:cs typeface="Calibri"/>
              </a:rPr>
              <a:t>Class Pile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de-DE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592213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9</a:t>
            </a:fld>
            <a:endParaRPr lang="de-CH"/>
          </a:p>
        </p:txBody>
      </p:sp>
      <p:pic>
        <p:nvPicPr>
          <p:cNvPr id="8" name="Grafik 7" descr="Messgerät">
            <a:extLst>
              <a:ext uri="{FF2B5EF4-FFF2-40B4-BE49-F238E27FC236}">
                <a16:creationId xmlns:a16="http://schemas.microsoft.com/office/drawing/2014/main" id="{1DF723AF-FBE5-46C0-8A40-20FBE1A7D5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63352" y="90218"/>
            <a:ext cx="540000" cy="540000"/>
          </a:xfrm>
          <a:prstGeom prst="rect">
            <a:avLst/>
          </a:prstGeom>
        </p:spPr>
      </p:pic>
      <p:sp>
        <p:nvSpPr>
          <p:cNvPr id="9" name="Titel 1">
            <a:extLst>
              <a:ext uri="{FF2B5EF4-FFF2-40B4-BE49-F238E27FC236}">
                <a16:creationId xmlns:a16="http://schemas.microsoft.com/office/drawing/2014/main" id="{404B3D1D-9773-4978-98C4-31D13DF1A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Anforderungen</a:t>
            </a:r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53974735-6188-42F7-870B-CCFBA924F000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088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7FC44186-4018-40DF-9A75-764893D59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36000" y="6348667"/>
            <a:ext cx="4114800" cy="365125"/>
          </a:xfrm>
        </p:spPr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B7688254-E6DC-4E1A-837D-BE699BDD044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8000" y="331189"/>
            <a:ext cx="5905800" cy="5905800"/>
          </a:xfrm>
          <a:prstGeom prst="rect">
            <a:avLst/>
          </a:prstGeo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19EA4629-75F9-40AB-9F14-91CFA1027CE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001" y="1709738"/>
            <a:ext cx="4536000" cy="3438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8613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742</Words>
  <Application>Microsoft Office PowerPoint</Application>
  <PresentationFormat>Widescreen</PresentationFormat>
  <Paragraphs>184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Wingdings</vt:lpstr>
      <vt:lpstr>Office</vt:lpstr>
      <vt:lpstr>PowerPoint Presentation</vt:lpstr>
      <vt:lpstr>  Übersicht</vt:lpstr>
      <vt:lpstr>  Übersicht</vt:lpstr>
      <vt:lpstr>  Spielbeschreibung</vt:lpstr>
      <vt:lpstr>  Spielbeschreibung </vt:lpstr>
      <vt:lpstr>  Übersicht</vt:lpstr>
      <vt:lpstr>  Anforderungen</vt:lpstr>
      <vt:lpstr>  Anforderungen</vt:lpstr>
      <vt:lpstr>  Anforderungen</vt:lpstr>
      <vt:lpstr>  Übersicht</vt:lpstr>
      <vt:lpstr>  Client / Server Networking</vt:lpstr>
      <vt:lpstr>  Client / Server Networking</vt:lpstr>
      <vt:lpstr>  Übersicht</vt:lpstr>
      <vt:lpstr>  Organisation</vt:lpstr>
      <vt:lpstr>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Janni Batsilas</dc:creator>
  <cp:lastModifiedBy>rohan girish</cp:lastModifiedBy>
  <cp:revision>198</cp:revision>
  <dcterms:created xsi:type="dcterms:W3CDTF">2020-02-29T17:57:39Z</dcterms:created>
  <dcterms:modified xsi:type="dcterms:W3CDTF">2020-03-12T10:02:17Z</dcterms:modified>
</cp:coreProperties>
</file>